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49"/>
  </p:notesMasterIdLst>
  <p:handoutMasterIdLst>
    <p:handoutMasterId r:id="rId50"/>
  </p:handoutMasterIdLst>
  <p:sldIdLst>
    <p:sldId id="256" r:id="rId2"/>
    <p:sldId id="324" r:id="rId3"/>
    <p:sldId id="325" r:id="rId4"/>
    <p:sldId id="326" r:id="rId5"/>
    <p:sldId id="323" r:id="rId6"/>
    <p:sldId id="311" r:id="rId7"/>
    <p:sldId id="312" r:id="rId8"/>
    <p:sldId id="313" r:id="rId9"/>
    <p:sldId id="314" r:id="rId10"/>
    <p:sldId id="315" r:id="rId11"/>
    <p:sldId id="318" r:id="rId12"/>
    <p:sldId id="317" r:id="rId13"/>
    <p:sldId id="316" r:id="rId14"/>
    <p:sldId id="319" r:id="rId15"/>
    <p:sldId id="320" r:id="rId16"/>
    <p:sldId id="321" r:id="rId17"/>
    <p:sldId id="322" r:id="rId18"/>
    <p:sldId id="257" r:id="rId19"/>
    <p:sldId id="281" r:id="rId20"/>
    <p:sldId id="283" r:id="rId21"/>
    <p:sldId id="280" r:id="rId22"/>
    <p:sldId id="260" r:id="rId23"/>
    <p:sldId id="261" r:id="rId24"/>
    <p:sldId id="262" r:id="rId25"/>
    <p:sldId id="267" r:id="rId26"/>
    <p:sldId id="302" r:id="rId27"/>
    <p:sldId id="270" r:id="rId28"/>
    <p:sldId id="264" r:id="rId29"/>
    <p:sldId id="271" r:id="rId30"/>
    <p:sldId id="273" r:id="rId31"/>
    <p:sldId id="305" r:id="rId32"/>
    <p:sldId id="303" r:id="rId33"/>
    <p:sldId id="275" r:id="rId34"/>
    <p:sldId id="304" r:id="rId35"/>
    <p:sldId id="294" r:id="rId36"/>
    <p:sldId id="279" r:id="rId37"/>
    <p:sldId id="277" r:id="rId38"/>
    <p:sldId id="285" r:id="rId39"/>
    <p:sldId id="296" r:id="rId40"/>
    <p:sldId id="306" r:id="rId41"/>
    <p:sldId id="307" r:id="rId42"/>
    <p:sldId id="308" r:id="rId43"/>
    <p:sldId id="309" r:id="rId44"/>
    <p:sldId id="310" r:id="rId45"/>
    <p:sldId id="301" r:id="rId46"/>
    <p:sldId id="266" r:id="rId47"/>
    <p:sldId id="258" r:id="rId48"/>
  </p:sldIdLst>
  <p:sldSz cx="12192000" cy="6858000"/>
  <p:notesSz cx="7104063" cy="102346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FF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7" d="100"/>
          <a:sy n="67" d="100"/>
        </p:scale>
        <p:origin x="644" y="3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handoutMaster" Target="handoutMasters/handoutMaster1.xml"/><Relationship Id="rId55" Type="http://schemas.microsoft.com/office/2016/11/relationships/changesInfo" Target="changesInfos/changesInfo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aquin F. Alles" userId="3b39abf18a44b897" providerId="LiveId" clId="{22ACBFCB-E747-407F-AA4D-DCE8F6677FC5}"/>
    <pc:docChg chg="modSld">
      <pc:chgData name="Joaquin F. Alles" userId="3b39abf18a44b897" providerId="LiveId" clId="{22ACBFCB-E747-407F-AA4D-DCE8F6677FC5}" dt="2021-04-26T12:51:30.442" v="50" actId="1036"/>
      <pc:docMkLst>
        <pc:docMk/>
      </pc:docMkLst>
      <pc:sldChg chg="modSp mod">
        <pc:chgData name="Joaquin F. Alles" userId="3b39abf18a44b897" providerId="LiveId" clId="{22ACBFCB-E747-407F-AA4D-DCE8F6677FC5}" dt="2021-04-26T12:51:30.442" v="50" actId="1036"/>
        <pc:sldMkLst>
          <pc:docMk/>
          <pc:sldMk cId="3777786631" sldId="257"/>
        </pc:sldMkLst>
        <pc:spChg chg="mod">
          <ac:chgData name="Joaquin F. Alles" userId="3b39abf18a44b897" providerId="LiveId" clId="{22ACBFCB-E747-407F-AA4D-DCE8F6677FC5}" dt="2021-04-26T12:51:30.442" v="50" actId="1036"/>
          <ac:spMkLst>
            <pc:docMk/>
            <pc:sldMk cId="3777786631" sldId="257"/>
            <ac:spMk id="9" creationId="{60BDC77D-9FBB-4939-866F-29EC1C7FE6DE}"/>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a:extLst>
              <a:ext uri="{FF2B5EF4-FFF2-40B4-BE49-F238E27FC236}">
                <a16:creationId xmlns:a16="http://schemas.microsoft.com/office/drawing/2014/main" id="{29C2AC84-0D3E-47F8-A9F9-43EF0CCD41B1}"/>
              </a:ext>
            </a:extLst>
          </p:cNvPr>
          <p:cNvSpPr>
            <a:spLocks noGrp="1"/>
          </p:cNvSpPr>
          <p:nvPr>
            <p:ph type="hdr" sz="quarter"/>
          </p:nvPr>
        </p:nvSpPr>
        <p:spPr>
          <a:xfrm>
            <a:off x="0" y="0"/>
            <a:ext cx="3078427" cy="513508"/>
          </a:xfrm>
          <a:prstGeom prst="rect">
            <a:avLst/>
          </a:prstGeom>
        </p:spPr>
        <p:txBody>
          <a:bodyPr vert="horz" lIns="99075" tIns="49538" rIns="99075" bIns="49538" rtlCol="0"/>
          <a:lstStyle>
            <a:lvl1pPr algn="l">
              <a:defRPr sz="1300"/>
            </a:lvl1pPr>
          </a:lstStyle>
          <a:p>
            <a:endParaRPr lang="es-ES"/>
          </a:p>
        </p:txBody>
      </p:sp>
      <p:sp>
        <p:nvSpPr>
          <p:cNvPr id="3" name="Marcador de fecha 2">
            <a:extLst>
              <a:ext uri="{FF2B5EF4-FFF2-40B4-BE49-F238E27FC236}">
                <a16:creationId xmlns:a16="http://schemas.microsoft.com/office/drawing/2014/main" id="{4CD2702F-9090-4DF6-A1D7-E1CCD93092AC}"/>
              </a:ext>
            </a:extLst>
          </p:cNvPr>
          <p:cNvSpPr>
            <a:spLocks noGrp="1"/>
          </p:cNvSpPr>
          <p:nvPr>
            <p:ph type="dt" sz="quarter" idx="1"/>
          </p:nvPr>
        </p:nvSpPr>
        <p:spPr>
          <a:xfrm>
            <a:off x="4023992" y="0"/>
            <a:ext cx="3078427" cy="513508"/>
          </a:xfrm>
          <a:prstGeom prst="rect">
            <a:avLst/>
          </a:prstGeom>
        </p:spPr>
        <p:txBody>
          <a:bodyPr vert="horz" lIns="99075" tIns="49538" rIns="99075" bIns="49538" rtlCol="0"/>
          <a:lstStyle>
            <a:lvl1pPr algn="r">
              <a:defRPr sz="1300"/>
            </a:lvl1pPr>
          </a:lstStyle>
          <a:p>
            <a:fld id="{653DA9E3-E3CD-46B5-AB5E-36460049DB13}" type="datetimeFigureOut">
              <a:rPr lang="es-ES" smtClean="0"/>
              <a:t>26/04/2021</a:t>
            </a:fld>
            <a:endParaRPr lang="es-ES"/>
          </a:p>
        </p:txBody>
      </p:sp>
      <p:sp>
        <p:nvSpPr>
          <p:cNvPr id="4" name="Marcador de pie de página 3">
            <a:extLst>
              <a:ext uri="{FF2B5EF4-FFF2-40B4-BE49-F238E27FC236}">
                <a16:creationId xmlns:a16="http://schemas.microsoft.com/office/drawing/2014/main" id="{E0B92C78-3C72-4912-8AD3-E73795E34ACB}"/>
              </a:ext>
            </a:extLst>
          </p:cNvPr>
          <p:cNvSpPr>
            <a:spLocks noGrp="1"/>
          </p:cNvSpPr>
          <p:nvPr>
            <p:ph type="ftr" sz="quarter" idx="2"/>
          </p:nvPr>
        </p:nvSpPr>
        <p:spPr>
          <a:xfrm>
            <a:off x="0" y="9721107"/>
            <a:ext cx="3078427" cy="513507"/>
          </a:xfrm>
          <a:prstGeom prst="rect">
            <a:avLst/>
          </a:prstGeom>
        </p:spPr>
        <p:txBody>
          <a:bodyPr vert="horz" lIns="99075" tIns="49538" rIns="99075" bIns="49538" rtlCol="0" anchor="b"/>
          <a:lstStyle>
            <a:lvl1pPr algn="l">
              <a:defRPr sz="1300"/>
            </a:lvl1pPr>
          </a:lstStyle>
          <a:p>
            <a:endParaRPr lang="es-ES"/>
          </a:p>
        </p:txBody>
      </p:sp>
      <p:sp>
        <p:nvSpPr>
          <p:cNvPr id="5" name="Marcador de número de diapositiva 4">
            <a:extLst>
              <a:ext uri="{FF2B5EF4-FFF2-40B4-BE49-F238E27FC236}">
                <a16:creationId xmlns:a16="http://schemas.microsoft.com/office/drawing/2014/main" id="{2E8096E6-C3D0-4DB7-B853-8557BBFB5474}"/>
              </a:ext>
            </a:extLst>
          </p:cNvPr>
          <p:cNvSpPr>
            <a:spLocks noGrp="1"/>
          </p:cNvSpPr>
          <p:nvPr>
            <p:ph type="sldNum" sz="quarter" idx="3"/>
          </p:nvPr>
        </p:nvSpPr>
        <p:spPr>
          <a:xfrm>
            <a:off x="4023992" y="9721107"/>
            <a:ext cx="3078427" cy="513507"/>
          </a:xfrm>
          <a:prstGeom prst="rect">
            <a:avLst/>
          </a:prstGeom>
        </p:spPr>
        <p:txBody>
          <a:bodyPr vert="horz" lIns="99075" tIns="49538" rIns="99075" bIns="49538" rtlCol="0" anchor="b"/>
          <a:lstStyle>
            <a:lvl1pPr algn="r">
              <a:defRPr sz="1300"/>
            </a:lvl1pPr>
          </a:lstStyle>
          <a:p>
            <a:fld id="{4E50AF37-8261-4950-A838-235B9D854A2B}" type="slidenum">
              <a:rPr lang="es-ES" smtClean="0"/>
              <a:t>‹Nº›</a:t>
            </a:fld>
            <a:endParaRPr lang="es-ES"/>
          </a:p>
        </p:txBody>
      </p:sp>
    </p:spTree>
    <p:extLst>
      <p:ext uri="{BB962C8B-B14F-4D97-AF65-F5344CB8AC3E}">
        <p14:creationId xmlns:p14="http://schemas.microsoft.com/office/powerpoint/2010/main" val="423112096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3078427" cy="513508"/>
          </a:xfrm>
          <a:prstGeom prst="rect">
            <a:avLst/>
          </a:prstGeom>
        </p:spPr>
        <p:txBody>
          <a:bodyPr vert="horz" lIns="99075" tIns="49538" rIns="99075" bIns="49538" rtlCol="0"/>
          <a:lstStyle>
            <a:lvl1pPr algn="l">
              <a:defRPr sz="1300"/>
            </a:lvl1pPr>
          </a:lstStyle>
          <a:p>
            <a:endParaRPr lang="es-ES"/>
          </a:p>
        </p:txBody>
      </p:sp>
      <p:sp>
        <p:nvSpPr>
          <p:cNvPr id="3" name="Marcador de fecha 2"/>
          <p:cNvSpPr>
            <a:spLocks noGrp="1"/>
          </p:cNvSpPr>
          <p:nvPr>
            <p:ph type="dt" idx="1"/>
          </p:nvPr>
        </p:nvSpPr>
        <p:spPr>
          <a:xfrm>
            <a:off x="4023992" y="0"/>
            <a:ext cx="3078427" cy="513508"/>
          </a:xfrm>
          <a:prstGeom prst="rect">
            <a:avLst/>
          </a:prstGeom>
        </p:spPr>
        <p:txBody>
          <a:bodyPr vert="horz" lIns="99075" tIns="49538" rIns="99075" bIns="49538" rtlCol="0"/>
          <a:lstStyle>
            <a:lvl1pPr algn="r">
              <a:defRPr sz="1300"/>
            </a:lvl1pPr>
          </a:lstStyle>
          <a:p>
            <a:fld id="{5BF16CDB-EED0-4640-AE54-B0E7E708709E}" type="datetimeFigureOut">
              <a:rPr lang="es-ES" smtClean="0"/>
              <a:t>26/04/2021</a:t>
            </a:fld>
            <a:endParaRPr lang="es-ES"/>
          </a:p>
        </p:txBody>
      </p:sp>
      <p:sp>
        <p:nvSpPr>
          <p:cNvPr id="4" name="Marcador de imagen de diapositiva 3"/>
          <p:cNvSpPr>
            <a:spLocks noGrp="1" noRot="1" noChangeAspect="1"/>
          </p:cNvSpPr>
          <p:nvPr>
            <p:ph type="sldImg" idx="2"/>
          </p:nvPr>
        </p:nvSpPr>
        <p:spPr>
          <a:xfrm>
            <a:off x="482600" y="1279525"/>
            <a:ext cx="6140450" cy="3454400"/>
          </a:xfrm>
          <a:prstGeom prst="rect">
            <a:avLst/>
          </a:prstGeom>
          <a:noFill/>
          <a:ln w="12700">
            <a:solidFill>
              <a:prstClr val="black"/>
            </a:solidFill>
          </a:ln>
        </p:spPr>
        <p:txBody>
          <a:bodyPr vert="horz" lIns="99075" tIns="49538" rIns="99075" bIns="49538" rtlCol="0" anchor="ctr"/>
          <a:lstStyle/>
          <a:p>
            <a:endParaRPr lang="es-ES"/>
          </a:p>
        </p:txBody>
      </p:sp>
      <p:sp>
        <p:nvSpPr>
          <p:cNvPr id="5" name="Marcador de notas 4"/>
          <p:cNvSpPr>
            <a:spLocks noGrp="1"/>
          </p:cNvSpPr>
          <p:nvPr>
            <p:ph type="body" sz="quarter" idx="3"/>
          </p:nvPr>
        </p:nvSpPr>
        <p:spPr>
          <a:xfrm>
            <a:off x="710407" y="4925407"/>
            <a:ext cx="5683250" cy="4029879"/>
          </a:xfrm>
          <a:prstGeom prst="rect">
            <a:avLst/>
          </a:prstGeom>
        </p:spPr>
        <p:txBody>
          <a:bodyPr vert="horz" lIns="99075" tIns="49538" rIns="99075" bIns="49538" rtlCol="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Marcador de pie de página 5"/>
          <p:cNvSpPr>
            <a:spLocks noGrp="1"/>
          </p:cNvSpPr>
          <p:nvPr>
            <p:ph type="ftr" sz="quarter" idx="4"/>
          </p:nvPr>
        </p:nvSpPr>
        <p:spPr>
          <a:xfrm>
            <a:off x="0" y="9721107"/>
            <a:ext cx="3078427" cy="513507"/>
          </a:xfrm>
          <a:prstGeom prst="rect">
            <a:avLst/>
          </a:prstGeom>
        </p:spPr>
        <p:txBody>
          <a:bodyPr vert="horz" lIns="99075" tIns="49538" rIns="99075" bIns="49538" rtlCol="0" anchor="b"/>
          <a:lstStyle>
            <a:lvl1pPr algn="l">
              <a:defRPr sz="1300"/>
            </a:lvl1pPr>
          </a:lstStyle>
          <a:p>
            <a:endParaRPr lang="es-ES"/>
          </a:p>
        </p:txBody>
      </p:sp>
      <p:sp>
        <p:nvSpPr>
          <p:cNvPr id="7" name="Marcador de número de diapositiva 6"/>
          <p:cNvSpPr>
            <a:spLocks noGrp="1"/>
          </p:cNvSpPr>
          <p:nvPr>
            <p:ph type="sldNum" sz="quarter" idx="5"/>
          </p:nvPr>
        </p:nvSpPr>
        <p:spPr>
          <a:xfrm>
            <a:off x="4023992" y="9721107"/>
            <a:ext cx="3078427" cy="513507"/>
          </a:xfrm>
          <a:prstGeom prst="rect">
            <a:avLst/>
          </a:prstGeom>
        </p:spPr>
        <p:txBody>
          <a:bodyPr vert="horz" lIns="99075" tIns="49538" rIns="99075" bIns="49538" rtlCol="0" anchor="b"/>
          <a:lstStyle>
            <a:lvl1pPr algn="r">
              <a:defRPr sz="1300"/>
            </a:lvl1pPr>
          </a:lstStyle>
          <a:p>
            <a:fld id="{1EFD97FE-EF2F-41A4-BAC2-7A2F9AA3267B}" type="slidenum">
              <a:rPr lang="es-ES" smtClean="0"/>
              <a:t>‹Nº›</a:t>
            </a:fld>
            <a:endParaRPr lang="es-ES"/>
          </a:p>
        </p:txBody>
      </p:sp>
    </p:spTree>
    <p:extLst>
      <p:ext uri="{BB962C8B-B14F-4D97-AF65-F5344CB8AC3E}">
        <p14:creationId xmlns:p14="http://schemas.microsoft.com/office/powerpoint/2010/main" val="3107004001"/>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74EBB348-147A-477F-BB71-094C15D5A8A9}" type="datetime1">
              <a:rPr lang="en-US" smtClean="0"/>
              <a:t>4/26/2021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n panorámica con descrip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Haga clic para modificar los estilos de texto del patrón</a:t>
            </a:r>
          </a:p>
        </p:txBody>
      </p:sp>
      <p:sp>
        <p:nvSpPr>
          <p:cNvPr id="3" name="Date Placeholder 2"/>
          <p:cNvSpPr>
            <a:spLocks noGrp="1"/>
          </p:cNvSpPr>
          <p:nvPr>
            <p:ph type="dt" sz="half" idx="10"/>
          </p:nvPr>
        </p:nvSpPr>
        <p:spPr/>
        <p:txBody>
          <a:bodyPr/>
          <a:lstStyle/>
          <a:p>
            <a:fld id="{D4D2396A-D765-48D8-8CE1-C409BC5EEE19}" type="datetime1">
              <a:rPr lang="en-US" smtClean="0"/>
              <a:t>4/26/2021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A6329882-F29A-4C6B-AA20-DF1D9EC8D03F}" type="datetime1">
              <a:rPr lang="en-US" smtClean="0"/>
              <a:t>4/26/2021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es-ES"/>
              <a:t>Haga clic para modificar el estilo de título del patrón</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Haga clic para modificar los estilos de texto del patrón</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A9DA0FEA-8342-47B1-BB02-AB029C735F69}" type="datetime1">
              <a:rPr lang="en-US" smtClean="0"/>
              <a:t>4/26/2021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26AA931A-1B02-49F2-A599-B9B68C23B2AE}" type="datetime1">
              <a:rPr lang="en-US" smtClean="0"/>
              <a:t>4/26/2021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es-ES"/>
              <a:t>Haga clic para modificar el estilo de título del patrón</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s-ES"/>
              <a:t>Haga clic para modificar los estilos de texto del patrón</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245590A7-5336-438A-9600-8FF7E20D2E7A}" type="datetime1">
              <a:rPr lang="en-US" smtClean="0"/>
              <a:t>4/26/2021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es-ES"/>
              <a:t>Haga clic para modificar el estilo de título del patrón</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s-ES"/>
              <a:t>Haga clic para modificar los estilos de texto del patrón</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6EB7B1E8-5D75-479E-A41C-55D8E458C76E}" type="datetime1">
              <a:rPr lang="en-US" smtClean="0"/>
              <a:t>4/26/2021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ncho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BBC1A8D2-4786-4F7D-A2A5-9AEC1156F6D3}" type="datetime1">
              <a:rPr lang="en-US" smtClean="0"/>
              <a:t>4/26/2021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703FD981-A1C1-4478-928C-38C6C0D29978}" type="datetime1">
              <a:rPr lang="en-US" smtClean="0"/>
              <a:t>4/26/2021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nchor="ct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7680DB63-2660-45EA-9BB7-9AC02E0A1F56}" type="datetime1">
              <a:rPr lang="en-US" smtClean="0"/>
              <a:t>4/26/2021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BCCC89B9-20C7-4319-8A1B-0BA8D987CE84}" type="datetime1">
              <a:rPr lang="en-US" smtClean="0"/>
              <a:t>4/26/2021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26CDCF51-4327-4A65-B571-0A336E95BBDF}" type="datetime1">
              <a:rPr lang="en-US" smtClean="0"/>
              <a:t>4/26/2021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20332510-0D06-4D94-8B2D-30707117D8C6}" type="datetime1">
              <a:rPr lang="en-US" smtClean="0"/>
              <a:t>4/26/2021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1E1FB150-5003-4714-9D23-71F905BC476E}" type="datetime1">
              <a:rPr lang="en-US" smtClean="0"/>
              <a:t>4/26/2021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8F75A1C-90B9-4436-9792-13CD5D1A050C}" type="datetime1">
              <a:rPr lang="en-US" smtClean="0"/>
              <a:t>4/26/2021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es-ES"/>
              <a:t>Haga clic para modificar el estilo de título del patrón</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196F0C4B-FF90-4ADC-B462-86D6D6734C85}" type="datetime1">
              <a:rPr lang="en-US" smtClean="0"/>
              <a:t>4/26/2021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es-ES"/>
              <a:t>Haga clic para modificar el estilo de título del patrón</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8F492A1F-2628-4C22-A4FF-1FAE02B187FA}" type="datetime1">
              <a:rPr lang="en-US" smtClean="0"/>
              <a:t>4/26/2021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8D54CACE-56EC-4DDE-9049-E520569B1D2B}" type="datetime1">
              <a:rPr lang="en-US" smtClean="0"/>
              <a:t>4/26/2021</a:t>
            </a:fld>
            <a:endParaRPr lang="en-US" dirty="0"/>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dirty="0"/>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D57F1E4F-1CFF-5643-939E-217C01CDF565}" type="slidenum">
              <a:rPr lang="en-US" dirty="0"/>
              <a:pPr/>
              <a:t>‹Nº›</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68" r:id="rId10"/>
    <p:sldLayoutId id="2147483663" r:id="rId11"/>
    <p:sldLayoutId id="2147483664" r:id="rId12"/>
    <p:sldLayoutId id="2147483665" r:id="rId13"/>
    <p:sldLayoutId id="2147483666" r:id="rId14"/>
    <p:sldLayoutId id="2147483667" r:id="rId15"/>
    <p:sldLayoutId id="2147483658" r:id="rId16"/>
    <p:sldLayoutId id="2147483659" r:id="rId17"/>
  </p:sldLayoutIdLst>
  <p:hf hdr="0" ftr="0" dt="0"/>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ec.europa.eu/info/strategy/priorities-2019-2024/promoting-our-european-way-life/new-pact-migration-and-asylum_en" TargetMode="External"/><Relationship Id="rId1" Type="http://schemas.openxmlformats.org/officeDocument/2006/relationships/slideLayout" Target="../slideLayouts/slideLayout1.xml"/><Relationship Id="rId5" Type="http://schemas.openxmlformats.org/officeDocument/2006/relationships/image" Target="../media/image3.sv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8.xml.rels><?xml version="1.0" encoding="UTF-8" standalone="yes"?>
<Relationships xmlns="http://schemas.openxmlformats.org/package/2006/relationships"><Relationship Id="rId2" Type="http://schemas.openxmlformats.org/officeDocument/2006/relationships/hyperlink" Target="https://eur-lex.europa.eu/legal-content/ES/AUTO/?uri=celex:32009L0050" TargetMode="External"/><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2" Type="http://schemas.openxmlformats.org/officeDocument/2006/relationships/hyperlink" Target="https://eur-lex.europa.eu/legal-content/EN/AUTO/?uri=uriserv:l14566" TargetMode="Externa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hyperlink" Target="https://eur-lex.europa.eu/legal-content/EN/TXT/?uri=CELEX%3A32019R1896&amp;qid=1611227449401" TargetMode="External"/><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a:extLst>
              <a:ext uri="{FF2B5EF4-FFF2-40B4-BE49-F238E27FC236}">
                <a16:creationId xmlns:a16="http://schemas.microsoft.com/office/drawing/2014/main" id="{F43A014F-A014-4672-A017-B932497E677D}"/>
              </a:ext>
            </a:extLst>
          </p:cNvPr>
          <p:cNvSpPr>
            <a:spLocks noGrp="1"/>
          </p:cNvSpPr>
          <p:nvPr>
            <p:ph type="subTitle" idx="1"/>
          </p:nvPr>
        </p:nvSpPr>
        <p:spPr>
          <a:xfrm>
            <a:off x="2821632" y="375358"/>
            <a:ext cx="6296182" cy="1854275"/>
          </a:xfrm>
        </p:spPr>
        <p:txBody>
          <a:bodyPr>
            <a:normAutofit/>
          </a:bodyPr>
          <a:lstStyle/>
          <a:p>
            <a:pPr marL="180340" algn="ctr"/>
            <a:r>
              <a:rPr lang="es-ES" sz="3600" b="1" dirty="0"/>
              <a:t>Virtual  Exchange </a:t>
            </a:r>
            <a:r>
              <a:rPr lang="es-ES" sz="3600" b="1" dirty="0" err="1"/>
              <a:t>Seminar</a:t>
            </a:r>
            <a:endParaRPr lang="es-ES" b="1" dirty="0"/>
          </a:p>
        </p:txBody>
      </p:sp>
      <p:sp>
        <p:nvSpPr>
          <p:cNvPr id="6" name="Marcador de número de diapositiva 5">
            <a:extLst>
              <a:ext uri="{FF2B5EF4-FFF2-40B4-BE49-F238E27FC236}">
                <a16:creationId xmlns:a16="http://schemas.microsoft.com/office/drawing/2014/main" id="{CB5046DB-C759-4BE6-9F56-E137B69D813D}"/>
              </a:ext>
            </a:extLst>
          </p:cNvPr>
          <p:cNvSpPr>
            <a:spLocks noGrp="1"/>
          </p:cNvSpPr>
          <p:nvPr>
            <p:ph type="sldNum" sz="quarter" idx="12"/>
          </p:nvPr>
        </p:nvSpPr>
        <p:spPr/>
        <p:txBody>
          <a:bodyPr/>
          <a:lstStyle/>
          <a:p>
            <a:fld id="{D57F1E4F-1CFF-5643-939E-217C01CDF565}" type="slidenum">
              <a:rPr lang="en-US" smtClean="0">
                <a:solidFill>
                  <a:schemeClr val="tx2">
                    <a:lumMod val="50000"/>
                  </a:schemeClr>
                </a:solidFill>
              </a:rPr>
              <a:pPr/>
              <a:t>1</a:t>
            </a:fld>
            <a:endParaRPr lang="en-US" dirty="0">
              <a:solidFill>
                <a:schemeClr val="tx2">
                  <a:lumMod val="50000"/>
                </a:schemeClr>
              </a:solidFill>
            </a:endParaRPr>
          </a:p>
        </p:txBody>
      </p:sp>
      <p:sp>
        <p:nvSpPr>
          <p:cNvPr id="7" name="Subtítulo 2">
            <a:extLst>
              <a:ext uri="{FF2B5EF4-FFF2-40B4-BE49-F238E27FC236}">
                <a16:creationId xmlns:a16="http://schemas.microsoft.com/office/drawing/2014/main" id="{352378C8-DE91-40F3-8CD4-38078C43F85C}"/>
              </a:ext>
            </a:extLst>
          </p:cNvPr>
          <p:cNvSpPr txBox="1">
            <a:spLocks/>
          </p:cNvSpPr>
          <p:nvPr/>
        </p:nvSpPr>
        <p:spPr>
          <a:xfrm>
            <a:off x="0" y="1206120"/>
            <a:ext cx="11939446" cy="3414232"/>
          </a:xfrm>
          <a:prstGeom prst="rect">
            <a:avLst/>
          </a:prstGeom>
        </p:spPr>
        <p:txBody>
          <a:bodyPr vert="horz" lIns="91440" tIns="45720" rIns="91440" bIns="45720" rtlCol="0" anchor="t">
            <a:normAutofit fontScale="40000" lnSpcReduction="20000"/>
          </a:bodyPr>
          <a:lstStyle>
            <a:lvl1pPr marL="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2100" kern="1200" cap="none">
                <a:solidFill>
                  <a:schemeClr val="bg2">
                    <a:lumMod val="75000"/>
                  </a:schemeClr>
                </a:solidFill>
                <a:effectLst/>
                <a:latin typeface="+mn-lt"/>
                <a:ea typeface="+mn-ea"/>
                <a:cs typeface="+mn-cs"/>
              </a:defRPr>
            </a:lvl1pPr>
            <a:lvl2pPr marL="4572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sz="1800" kern="1200" cap="none">
                <a:solidFill>
                  <a:schemeClr val="tx1">
                    <a:tint val="75000"/>
                  </a:schemeClr>
                </a:solidFill>
                <a:effectLst/>
                <a:latin typeface="+mn-lt"/>
                <a:ea typeface="+mn-ea"/>
                <a:cs typeface="+mn-cs"/>
              </a:defRPr>
            </a:lvl2pPr>
            <a:lvl3pPr marL="9144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sz="1600" kern="1200" cap="none">
                <a:solidFill>
                  <a:schemeClr val="tx1">
                    <a:tint val="75000"/>
                  </a:schemeClr>
                </a:solidFill>
                <a:effectLst/>
                <a:latin typeface="+mn-lt"/>
                <a:ea typeface="+mn-ea"/>
                <a:cs typeface="+mn-cs"/>
              </a:defRPr>
            </a:lvl3pPr>
            <a:lvl4pPr marL="13716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4pPr>
            <a:lvl5pPr marL="18288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5pPr>
            <a:lvl6pPr marL="22860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6pPr>
            <a:lvl7pPr marL="27432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7pPr>
            <a:lvl8pPr marL="32004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8pPr>
            <a:lvl9pPr marL="36576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9pPr>
          </a:lstStyle>
          <a:p>
            <a:pPr marL="180340" algn="ctr"/>
            <a:r>
              <a:rPr lang="en-US" sz="4200" b="1" dirty="0">
                <a:solidFill>
                  <a:schemeClr val="tx1">
                    <a:lumMod val="95000"/>
                  </a:schemeClr>
                </a:solidFill>
                <a:highlight>
                  <a:srgbClr val="000080"/>
                </a:highlight>
              </a:rPr>
              <a:t>COVID-19: ETHICAL DILEMMAS AND HUMAN RIGHTS – EXPLORING INTERNATIONAL DIMENSIONS</a:t>
            </a:r>
            <a:endParaRPr lang="es-ES" sz="4200" b="1" dirty="0">
              <a:solidFill>
                <a:schemeClr val="tx1">
                  <a:lumMod val="95000"/>
                </a:schemeClr>
              </a:solidFill>
              <a:highlight>
                <a:srgbClr val="000080"/>
              </a:highlight>
              <a:latin typeface="Courier"/>
              <a:ea typeface="Times New Roman" panose="02020603050405020304" pitchFamily="18" charset="0"/>
              <a:cs typeface="Times New Roman" panose="02020603050405020304" pitchFamily="18" charset="0"/>
            </a:endParaRPr>
          </a:p>
          <a:p>
            <a:pPr marL="180340" algn="ctr"/>
            <a:r>
              <a:rPr lang="es-ES" sz="8600" dirty="0">
                <a:solidFill>
                  <a:schemeClr val="tx2">
                    <a:lumMod val="40000"/>
                    <a:lumOff val="60000"/>
                  </a:schemeClr>
                </a:solidFill>
                <a:latin typeface="Georgia" panose="02040502050405020303" pitchFamily="18" charset="0"/>
                <a:ea typeface="Times New Roman" panose="02020603050405020304" pitchFamily="18" charset="0"/>
                <a:cs typeface="Arial" panose="020B0604020202020204" pitchFamily="34" charset="0"/>
              </a:rPr>
              <a:t>                         </a:t>
            </a:r>
            <a:br>
              <a:rPr lang="es-ES" sz="3200" dirty="0">
                <a:solidFill>
                  <a:srgbClr val="002060"/>
                </a:solidFill>
                <a:latin typeface="Georgia" panose="02040502050405020303" pitchFamily="18" charset="0"/>
                <a:ea typeface="Times New Roman" panose="02020603050405020304" pitchFamily="18" charset="0"/>
                <a:cs typeface="Arial" panose="020B0604020202020204" pitchFamily="34" charset="0"/>
              </a:rPr>
            </a:br>
            <a:br>
              <a:rPr lang="en-US" sz="3600" u="sng" dirty="0">
                <a:solidFill>
                  <a:srgbClr val="1A0DAB"/>
                </a:solidFill>
                <a:latin typeface="arial" panose="020B0604020202020204" pitchFamily="34" charset="0"/>
                <a:hlinkClick r:id="rId2"/>
              </a:rPr>
            </a:br>
            <a:r>
              <a:rPr lang="en-US" sz="8000" b="1" dirty="0">
                <a:solidFill>
                  <a:srgbClr val="FFFF00"/>
                </a:solidFill>
                <a:latin typeface="Arial" panose="020B0604020202020204" pitchFamily="34" charset="0"/>
              </a:rPr>
              <a:t>Human rights in the new Pact on Migration and Asylum of European Union: an open society or closed society?</a:t>
            </a:r>
          </a:p>
          <a:p>
            <a:pPr marL="180340" algn="ctr"/>
            <a:r>
              <a:rPr lang="es-ES" sz="5100" dirty="0">
                <a:solidFill>
                  <a:schemeClr val="tx1"/>
                </a:solidFill>
                <a:latin typeface="Georgia" panose="02040502050405020303" pitchFamily="18" charset="0"/>
                <a:ea typeface="Times New Roman" panose="02020603050405020304" pitchFamily="18" charset="0"/>
                <a:cs typeface="Arial" panose="020B0604020202020204" pitchFamily="34" charset="0"/>
              </a:rPr>
              <a:t>José Joaquín Fernández Alles</a:t>
            </a:r>
            <a:endParaRPr lang="es-ES" sz="5100" dirty="0">
              <a:solidFill>
                <a:schemeClr val="tx1"/>
              </a:solidFill>
              <a:latin typeface="Courier"/>
              <a:ea typeface="Times New Roman" panose="02020603050405020304" pitchFamily="18" charset="0"/>
              <a:cs typeface="Times New Roman" panose="02020603050405020304" pitchFamily="18" charset="0"/>
            </a:endParaRPr>
          </a:p>
          <a:p>
            <a:pPr marL="180340" algn="ctr"/>
            <a:r>
              <a:rPr lang="es-ES" sz="5100" dirty="0" err="1">
                <a:solidFill>
                  <a:schemeClr val="tx1"/>
                </a:solidFill>
                <a:latin typeface="Georgia" panose="02040502050405020303" pitchFamily="18" charset="0"/>
                <a:ea typeface="Times New Roman" panose="02020603050405020304" pitchFamily="18" charset="0"/>
                <a:cs typeface="Arial" panose="020B0604020202020204" pitchFamily="34" charset="0"/>
              </a:rPr>
              <a:t>University</a:t>
            </a:r>
            <a:r>
              <a:rPr lang="es-ES" sz="5100" dirty="0">
                <a:solidFill>
                  <a:schemeClr val="tx1"/>
                </a:solidFill>
                <a:latin typeface="Georgia" panose="02040502050405020303" pitchFamily="18" charset="0"/>
                <a:ea typeface="Times New Roman" panose="02020603050405020304" pitchFamily="18" charset="0"/>
                <a:cs typeface="Arial" panose="020B0604020202020204" pitchFamily="34" charset="0"/>
              </a:rPr>
              <a:t> </a:t>
            </a:r>
            <a:r>
              <a:rPr lang="es-ES" sz="5100" dirty="0" err="1">
                <a:solidFill>
                  <a:schemeClr val="tx1"/>
                </a:solidFill>
                <a:latin typeface="Georgia" panose="02040502050405020303" pitchFamily="18" charset="0"/>
                <a:ea typeface="Times New Roman" panose="02020603050405020304" pitchFamily="18" charset="0"/>
                <a:cs typeface="Arial" panose="020B0604020202020204" pitchFamily="34" charset="0"/>
              </a:rPr>
              <a:t>of</a:t>
            </a:r>
            <a:r>
              <a:rPr lang="es-ES" sz="5100" dirty="0">
                <a:solidFill>
                  <a:schemeClr val="tx1"/>
                </a:solidFill>
                <a:latin typeface="Georgia" panose="02040502050405020303" pitchFamily="18" charset="0"/>
                <a:ea typeface="Times New Roman" panose="02020603050405020304" pitchFamily="18" charset="0"/>
                <a:cs typeface="Arial" panose="020B0604020202020204" pitchFamily="34" charset="0"/>
              </a:rPr>
              <a:t> Cádiz (</a:t>
            </a:r>
            <a:r>
              <a:rPr lang="es-ES" sz="5100" dirty="0" err="1">
                <a:solidFill>
                  <a:schemeClr val="tx1"/>
                </a:solidFill>
                <a:latin typeface="Georgia" panose="02040502050405020303" pitchFamily="18" charset="0"/>
                <a:ea typeface="Times New Roman" panose="02020603050405020304" pitchFamily="18" charset="0"/>
                <a:cs typeface="Arial" panose="020B0604020202020204" pitchFamily="34" charset="0"/>
              </a:rPr>
              <a:t>Spain</a:t>
            </a:r>
            <a:r>
              <a:rPr lang="es-ES" sz="5100" dirty="0">
                <a:solidFill>
                  <a:schemeClr val="tx1"/>
                </a:solidFill>
                <a:latin typeface="Georgia" panose="02040502050405020303" pitchFamily="18" charset="0"/>
                <a:ea typeface="Times New Roman" panose="02020603050405020304" pitchFamily="18" charset="0"/>
                <a:cs typeface="Arial" panose="020B0604020202020204" pitchFamily="34" charset="0"/>
              </a:rPr>
              <a:t>)</a:t>
            </a:r>
          </a:p>
          <a:p>
            <a:pPr marL="180340" algn="ctr"/>
            <a:r>
              <a:rPr lang="es-ES" sz="5100" dirty="0">
                <a:solidFill>
                  <a:schemeClr val="tx1"/>
                </a:solidFill>
                <a:latin typeface="Georgia" panose="02040502050405020303" pitchFamily="18" charset="0"/>
                <a:ea typeface="Times New Roman" panose="02020603050405020304" pitchFamily="18" charset="0"/>
                <a:cs typeface="Arial" panose="020B0604020202020204" pitchFamily="34" charset="0"/>
              </a:rPr>
              <a:t>                            </a:t>
            </a:r>
          </a:p>
          <a:p>
            <a:pPr marL="180340" algn="ctr"/>
            <a:r>
              <a:rPr lang="es-ES" sz="5100" dirty="0">
                <a:solidFill>
                  <a:schemeClr val="tx2">
                    <a:lumMod val="40000"/>
                    <a:lumOff val="60000"/>
                  </a:schemeClr>
                </a:solidFill>
                <a:latin typeface="Georgia" panose="02040502050405020303" pitchFamily="18" charset="0"/>
                <a:ea typeface="Times New Roman" panose="02020603050405020304" pitchFamily="18" charset="0"/>
                <a:cs typeface="Arial" panose="020B0604020202020204" pitchFamily="34" charset="0"/>
              </a:rPr>
              <a:t>April 28th, 2021</a:t>
            </a:r>
            <a:endParaRPr lang="es-ES" sz="5100" dirty="0"/>
          </a:p>
        </p:txBody>
      </p:sp>
      <p:pic>
        <p:nvPicPr>
          <p:cNvPr id="8" name="Imagen 7" descr="Logotipo, nombre de la empresa&#10;&#10;Descripción generada automáticamente">
            <a:extLst>
              <a:ext uri="{FF2B5EF4-FFF2-40B4-BE49-F238E27FC236}">
                <a16:creationId xmlns:a16="http://schemas.microsoft.com/office/drawing/2014/main" id="{2C05536F-3F3D-4969-AE08-ECC773D27653}"/>
              </a:ext>
            </a:extLst>
          </p:cNvPr>
          <p:cNvPicPr>
            <a:picLocks noChangeAspect="1"/>
          </p:cNvPicPr>
          <p:nvPr/>
        </p:nvPicPr>
        <p:blipFill>
          <a:blip r:embed="rId3"/>
          <a:stretch>
            <a:fillRect/>
          </a:stretch>
        </p:blipFill>
        <p:spPr>
          <a:xfrm>
            <a:off x="905114" y="5114363"/>
            <a:ext cx="2255677" cy="1263179"/>
          </a:xfrm>
          <a:prstGeom prst="rect">
            <a:avLst/>
          </a:prstGeom>
        </p:spPr>
      </p:pic>
      <p:pic>
        <p:nvPicPr>
          <p:cNvPr id="11" name="Gráfico 10">
            <a:extLst>
              <a:ext uri="{FF2B5EF4-FFF2-40B4-BE49-F238E27FC236}">
                <a16:creationId xmlns:a16="http://schemas.microsoft.com/office/drawing/2014/main" id="{3CB8FDD6-E367-4B2A-9459-08543F7633F7}"/>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4628911" y="4959350"/>
            <a:ext cx="6657975" cy="1238250"/>
          </a:xfrm>
          <a:prstGeom prst="rect">
            <a:avLst/>
          </a:prstGeom>
        </p:spPr>
      </p:pic>
    </p:spTree>
    <p:extLst>
      <p:ext uri="{BB962C8B-B14F-4D97-AF65-F5344CB8AC3E}">
        <p14:creationId xmlns:p14="http://schemas.microsoft.com/office/powerpoint/2010/main" val="1785907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número de diapositiva 1">
            <a:extLst>
              <a:ext uri="{FF2B5EF4-FFF2-40B4-BE49-F238E27FC236}">
                <a16:creationId xmlns:a16="http://schemas.microsoft.com/office/drawing/2014/main" id="{876F454B-0DDE-4F6B-865A-F7A787A641DE}"/>
              </a:ext>
            </a:extLst>
          </p:cNvPr>
          <p:cNvSpPr>
            <a:spLocks noGrp="1"/>
          </p:cNvSpPr>
          <p:nvPr>
            <p:ph type="sldNum" sz="quarter" idx="12"/>
          </p:nvPr>
        </p:nvSpPr>
        <p:spPr>
          <a:xfrm>
            <a:off x="10753725" y="5883275"/>
            <a:ext cx="1142245" cy="669925"/>
          </a:xfrm>
        </p:spPr>
        <p:txBody>
          <a:bodyPr/>
          <a:lstStyle/>
          <a:p>
            <a:fld id="{D57F1E4F-1CFF-5643-939E-217C01CDF565}" type="slidenum">
              <a:rPr lang="en-US" smtClean="0">
                <a:solidFill>
                  <a:schemeClr val="tx1"/>
                </a:solidFill>
              </a:rPr>
              <a:pPr/>
              <a:t>10</a:t>
            </a:fld>
            <a:endParaRPr lang="en-US" dirty="0">
              <a:solidFill>
                <a:schemeClr val="tx1"/>
              </a:solidFill>
            </a:endParaRPr>
          </a:p>
        </p:txBody>
      </p:sp>
      <p:sp>
        <p:nvSpPr>
          <p:cNvPr id="4" name="CuadroTexto 3">
            <a:extLst>
              <a:ext uri="{FF2B5EF4-FFF2-40B4-BE49-F238E27FC236}">
                <a16:creationId xmlns:a16="http://schemas.microsoft.com/office/drawing/2014/main" id="{D80CF7AC-239E-457B-97B4-2891F083784E}"/>
              </a:ext>
            </a:extLst>
          </p:cNvPr>
          <p:cNvSpPr txBox="1"/>
          <p:nvPr/>
        </p:nvSpPr>
        <p:spPr>
          <a:xfrm>
            <a:off x="508000" y="133350"/>
            <a:ext cx="11176000" cy="7663636"/>
          </a:xfrm>
          <a:prstGeom prst="rect">
            <a:avLst/>
          </a:prstGeom>
          <a:noFill/>
        </p:spPr>
        <p:txBody>
          <a:bodyPr wrap="square">
            <a:spAutoFit/>
          </a:bodyPr>
          <a:lstStyle/>
          <a:p>
            <a:pPr algn="ctr"/>
            <a:r>
              <a:rPr lang="es-ES" sz="3200" dirty="0">
                <a:effectLst/>
                <a:highlight>
                  <a:srgbClr val="008000"/>
                </a:highlight>
                <a:latin typeface="+mj-lt"/>
                <a:ea typeface="Calibri" panose="020F0502020204030204" pitchFamily="34" charset="0"/>
                <a:cs typeface="Biome" panose="020B0503030204020804" pitchFamily="34" charset="0"/>
              </a:rPr>
              <a:t>CONSTITUTIONAL PRINCIPLES OF APPLICATION </a:t>
            </a:r>
          </a:p>
          <a:p>
            <a:pPr algn="just"/>
            <a:endParaRPr lang="es-ES" sz="3200" dirty="0">
              <a:latin typeface="+mj-lt"/>
              <a:ea typeface="Calibri" panose="020F0502020204030204" pitchFamily="34" charset="0"/>
              <a:cs typeface="Biome" panose="020B0503030204020804" pitchFamily="34" charset="0"/>
            </a:endParaRPr>
          </a:p>
          <a:p>
            <a:pPr algn="just"/>
            <a:r>
              <a:rPr lang="es-ES" sz="3200" dirty="0" err="1">
                <a:effectLst/>
                <a:latin typeface="+mj-lt"/>
                <a:ea typeface="Calibri" panose="020F0502020204030204" pitchFamily="34" charset="0"/>
                <a:cs typeface="Biome" panose="020B0503030204020804" pitchFamily="34" charset="0"/>
              </a:rPr>
              <a:t>Restrictions</a:t>
            </a:r>
            <a:r>
              <a:rPr lang="es-ES" sz="3200" dirty="0">
                <a:effectLst/>
                <a:latin typeface="+mj-lt"/>
                <a:ea typeface="Calibri" panose="020F0502020204030204" pitchFamily="34" charset="0"/>
                <a:cs typeface="Biome" panose="020B0503030204020804" pitchFamily="34" charset="0"/>
              </a:rPr>
              <a:t> </a:t>
            </a:r>
            <a:r>
              <a:rPr lang="es-ES" sz="3200" dirty="0" err="1">
                <a:effectLst/>
                <a:latin typeface="+mj-lt"/>
                <a:ea typeface="Calibri" panose="020F0502020204030204" pitchFamily="34" charset="0"/>
                <a:cs typeface="Biome" panose="020B0503030204020804" pitchFamily="34" charset="0"/>
              </a:rPr>
              <a:t>on</a:t>
            </a:r>
            <a:r>
              <a:rPr lang="es-ES" sz="3200" dirty="0">
                <a:effectLst/>
                <a:latin typeface="+mj-lt"/>
                <a:ea typeface="Calibri" panose="020F0502020204030204" pitchFamily="34" charset="0"/>
                <a:cs typeface="Biome" panose="020B0503030204020804" pitchFamily="34" charset="0"/>
              </a:rPr>
              <a:t> </a:t>
            </a:r>
            <a:r>
              <a:rPr lang="es-ES" sz="3200" dirty="0" err="1">
                <a:effectLst/>
                <a:latin typeface="+mj-lt"/>
                <a:ea typeface="Calibri" panose="020F0502020204030204" pitchFamily="34" charset="0"/>
                <a:cs typeface="Biome" panose="020B0503030204020804" pitchFamily="34" charset="0"/>
              </a:rPr>
              <a:t>rights</a:t>
            </a:r>
            <a:r>
              <a:rPr lang="es-ES" sz="3200" dirty="0">
                <a:effectLst/>
                <a:latin typeface="+mj-lt"/>
                <a:ea typeface="Calibri" panose="020F0502020204030204" pitchFamily="34" charset="0"/>
                <a:cs typeface="Biome" panose="020B0503030204020804" pitchFamily="34" charset="0"/>
              </a:rPr>
              <a:t> </a:t>
            </a:r>
            <a:r>
              <a:rPr lang="es-ES" sz="3200" dirty="0" err="1">
                <a:effectLst/>
                <a:latin typeface="+mj-lt"/>
                <a:ea typeface="Calibri" panose="020F0502020204030204" pitchFamily="34" charset="0"/>
                <a:cs typeface="Biome" panose="020B0503030204020804" pitchFamily="34" charset="0"/>
              </a:rPr>
              <a:t>for</a:t>
            </a:r>
            <a:r>
              <a:rPr lang="es-ES" sz="3200" dirty="0">
                <a:effectLst/>
                <a:latin typeface="+mj-lt"/>
                <a:ea typeface="Calibri" panose="020F0502020204030204" pitchFamily="34" charset="0"/>
                <a:cs typeface="Biome" panose="020B0503030204020804" pitchFamily="34" charset="0"/>
              </a:rPr>
              <a:t> </a:t>
            </a:r>
            <a:r>
              <a:rPr lang="es-ES" sz="3200" dirty="0" err="1">
                <a:effectLst/>
                <a:latin typeface="+mj-lt"/>
                <a:ea typeface="Calibri" panose="020F0502020204030204" pitchFamily="34" charset="0"/>
                <a:cs typeface="Biome" panose="020B0503030204020804" pitchFamily="34" charset="0"/>
              </a:rPr>
              <a:t>reasons</a:t>
            </a:r>
            <a:r>
              <a:rPr lang="es-ES" sz="3200" dirty="0">
                <a:effectLst/>
                <a:latin typeface="+mj-lt"/>
                <a:ea typeface="Calibri" panose="020F0502020204030204" pitchFamily="34" charset="0"/>
                <a:cs typeface="Biome" panose="020B0503030204020804" pitchFamily="34" charset="0"/>
              </a:rPr>
              <a:t> </a:t>
            </a:r>
            <a:r>
              <a:rPr lang="es-ES" sz="3200" dirty="0" err="1">
                <a:effectLst/>
                <a:latin typeface="+mj-lt"/>
                <a:ea typeface="Calibri" panose="020F0502020204030204" pitchFamily="34" charset="0"/>
                <a:cs typeface="Biome" panose="020B0503030204020804" pitchFamily="34" charset="0"/>
              </a:rPr>
              <a:t>of</a:t>
            </a:r>
            <a:r>
              <a:rPr lang="es-ES" sz="3200" dirty="0">
                <a:effectLst/>
                <a:latin typeface="+mj-lt"/>
                <a:ea typeface="Calibri" panose="020F0502020204030204" pitchFamily="34" charset="0"/>
                <a:cs typeface="Biome" panose="020B0503030204020804" pitchFamily="34" charset="0"/>
              </a:rPr>
              <a:t> </a:t>
            </a:r>
            <a:r>
              <a:rPr lang="es-ES" sz="3200" dirty="0" err="1">
                <a:effectLst/>
                <a:latin typeface="+mj-lt"/>
                <a:ea typeface="Calibri" panose="020F0502020204030204" pitchFamily="34" charset="0"/>
                <a:cs typeface="Biome" panose="020B0503030204020804" pitchFamily="34" charset="0"/>
              </a:rPr>
              <a:t>public</a:t>
            </a:r>
            <a:r>
              <a:rPr lang="es-ES" sz="3200" dirty="0">
                <a:effectLst/>
                <a:latin typeface="+mj-lt"/>
                <a:ea typeface="Calibri" panose="020F0502020204030204" pitchFamily="34" charset="0"/>
                <a:cs typeface="Biome" panose="020B0503030204020804" pitchFamily="34" charset="0"/>
              </a:rPr>
              <a:t> </a:t>
            </a:r>
            <a:r>
              <a:rPr lang="es-ES" sz="3200" dirty="0" err="1">
                <a:effectLst/>
                <a:latin typeface="+mj-lt"/>
                <a:ea typeface="Calibri" panose="020F0502020204030204" pitchFamily="34" charset="0"/>
                <a:cs typeface="Biome" panose="020B0503030204020804" pitchFamily="34" charset="0"/>
              </a:rPr>
              <a:t>health</a:t>
            </a:r>
            <a:r>
              <a:rPr lang="es-ES" sz="3200" dirty="0">
                <a:effectLst/>
                <a:latin typeface="+mj-lt"/>
                <a:ea typeface="Calibri" panose="020F0502020204030204" pitchFamily="34" charset="0"/>
                <a:cs typeface="Biome" panose="020B0503030204020804" pitchFamily="34" charset="0"/>
              </a:rPr>
              <a:t> </a:t>
            </a:r>
            <a:r>
              <a:rPr lang="es-ES" sz="3200" dirty="0" err="1">
                <a:effectLst/>
                <a:latin typeface="+mj-lt"/>
                <a:ea typeface="Calibri" panose="020F0502020204030204" pitchFamily="34" charset="0"/>
                <a:cs typeface="Biome" panose="020B0503030204020804" pitchFamily="34" charset="0"/>
              </a:rPr>
              <a:t>or</a:t>
            </a:r>
            <a:r>
              <a:rPr lang="es-ES" sz="3200" dirty="0">
                <a:effectLst/>
                <a:latin typeface="+mj-lt"/>
                <a:ea typeface="Calibri" panose="020F0502020204030204" pitchFamily="34" charset="0"/>
                <a:cs typeface="Biome" panose="020B0503030204020804" pitchFamily="34" charset="0"/>
              </a:rPr>
              <a:t> </a:t>
            </a:r>
            <a:r>
              <a:rPr lang="es-ES" sz="3200" dirty="0" err="1">
                <a:effectLst/>
                <a:latin typeface="+mj-lt"/>
                <a:ea typeface="Calibri" panose="020F0502020204030204" pitchFamily="34" charset="0"/>
                <a:cs typeface="Biome" panose="020B0503030204020804" pitchFamily="34" charset="0"/>
              </a:rPr>
              <a:t>national</a:t>
            </a:r>
            <a:r>
              <a:rPr lang="es-ES" sz="3200" dirty="0">
                <a:effectLst/>
                <a:latin typeface="+mj-lt"/>
                <a:ea typeface="Calibri" panose="020F0502020204030204" pitchFamily="34" charset="0"/>
                <a:cs typeface="Biome" panose="020B0503030204020804" pitchFamily="34" charset="0"/>
              </a:rPr>
              <a:t> </a:t>
            </a:r>
            <a:r>
              <a:rPr lang="es-ES" sz="3200" dirty="0" err="1">
                <a:effectLst/>
                <a:latin typeface="+mj-lt"/>
                <a:ea typeface="Calibri" panose="020F0502020204030204" pitchFamily="34" charset="0"/>
                <a:cs typeface="Biome" panose="020B0503030204020804" pitchFamily="34" charset="0"/>
              </a:rPr>
              <a:t>emergency</a:t>
            </a:r>
            <a:r>
              <a:rPr lang="es-ES" sz="3200" dirty="0">
                <a:effectLst/>
                <a:latin typeface="+mj-lt"/>
                <a:ea typeface="Calibri" panose="020F0502020204030204" pitchFamily="34" charset="0"/>
                <a:cs typeface="Biome" panose="020B0503030204020804" pitchFamily="34" charset="0"/>
              </a:rPr>
              <a:t> </a:t>
            </a:r>
            <a:r>
              <a:rPr lang="es-ES" sz="3200" dirty="0" err="1">
                <a:highlight>
                  <a:srgbClr val="000080"/>
                </a:highlight>
                <a:latin typeface="+mj-lt"/>
                <a:ea typeface="Calibri" panose="020F0502020204030204" pitchFamily="34" charset="0"/>
                <a:cs typeface="Biome" panose="020B0503030204020804" pitchFamily="34" charset="0"/>
              </a:rPr>
              <a:t>must</a:t>
            </a:r>
            <a:r>
              <a:rPr lang="es-ES" sz="3200" dirty="0">
                <a:highlight>
                  <a:srgbClr val="000080"/>
                </a:highlight>
                <a:latin typeface="+mj-lt"/>
                <a:ea typeface="Calibri" panose="020F0502020204030204" pitchFamily="34" charset="0"/>
                <a:cs typeface="Biome" panose="020B0503030204020804" pitchFamily="34" charset="0"/>
              </a:rPr>
              <a:t> </a:t>
            </a:r>
            <a:r>
              <a:rPr lang="es-ES" sz="3200" dirty="0">
                <a:effectLst/>
                <a:highlight>
                  <a:srgbClr val="000080"/>
                </a:highlight>
                <a:latin typeface="+mj-lt"/>
                <a:ea typeface="Calibri" panose="020F0502020204030204" pitchFamily="34" charset="0"/>
                <a:cs typeface="Biome" panose="020B0503030204020804" pitchFamily="34" charset="0"/>
              </a:rPr>
              <a:t>be </a:t>
            </a:r>
            <a:r>
              <a:rPr lang="es-ES" sz="3200" dirty="0" err="1">
                <a:effectLst/>
                <a:highlight>
                  <a:srgbClr val="000080"/>
                </a:highlight>
                <a:latin typeface="+mj-lt"/>
                <a:ea typeface="Calibri" panose="020F0502020204030204" pitchFamily="34" charset="0"/>
                <a:cs typeface="Biome" panose="020B0503030204020804" pitchFamily="34" charset="0"/>
              </a:rPr>
              <a:t>lawful</a:t>
            </a:r>
            <a:r>
              <a:rPr lang="es-ES" sz="3200" dirty="0">
                <a:effectLst/>
                <a:highlight>
                  <a:srgbClr val="000080"/>
                </a:highlight>
                <a:latin typeface="+mj-lt"/>
                <a:ea typeface="Calibri" panose="020F0502020204030204" pitchFamily="34" charset="0"/>
                <a:cs typeface="Biome" panose="020B0503030204020804" pitchFamily="34" charset="0"/>
              </a:rPr>
              <a:t>, </a:t>
            </a:r>
            <a:r>
              <a:rPr lang="es-ES" sz="3200" dirty="0" err="1">
                <a:effectLst/>
                <a:highlight>
                  <a:srgbClr val="000080"/>
                </a:highlight>
                <a:latin typeface="+mj-lt"/>
                <a:ea typeface="Calibri" panose="020F0502020204030204" pitchFamily="34" charset="0"/>
                <a:cs typeface="Biome" panose="020B0503030204020804" pitchFamily="34" charset="0"/>
              </a:rPr>
              <a:t>necessary</a:t>
            </a:r>
            <a:r>
              <a:rPr lang="es-ES" sz="3200" dirty="0">
                <a:effectLst/>
                <a:highlight>
                  <a:srgbClr val="000080"/>
                </a:highlight>
                <a:latin typeface="+mj-lt"/>
                <a:ea typeface="Calibri" panose="020F0502020204030204" pitchFamily="34" charset="0"/>
                <a:cs typeface="Biome" panose="020B0503030204020804" pitchFamily="34" charset="0"/>
              </a:rPr>
              <a:t>, and </a:t>
            </a:r>
            <a:r>
              <a:rPr lang="es-ES" sz="3200" dirty="0" err="1">
                <a:effectLst/>
                <a:highlight>
                  <a:srgbClr val="000080"/>
                </a:highlight>
                <a:latin typeface="+mj-lt"/>
                <a:ea typeface="Calibri" panose="020F0502020204030204" pitchFamily="34" charset="0"/>
                <a:cs typeface="Biome" panose="020B0503030204020804" pitchFamily="34" charset="0"/>
              </a:rPr>
              <a:t>proportionate</a:t>
            </a:r>
            <a:r>
              <a:rPr lang="es-ES" sz="3200" dirty="0">
                <a:effectLst/>
                <a:latin typeface="+mj-lt"/>
                <a:ea typeface="Calibri" panose="020F0502020204030204" pitchFamily="34" charset="0"/>
                <a:cs typeface="Biome" panose="020B0503030204020804" pitchFamily="34" charset="0"/>
              </a:rPr>
              <a:t>. </a:t>
            </a:r>
            <a:r>
              <a:rPr lang="es-ES" sz="3200" dirty="0" err="1">
                <a:effectLst/>
                <a:latin typeface="+mj-lt"/>
                <a:ea typeface="Calibri" panose="020F0502020204030204" pitchFamily="34" charset="0"/>
                <a:cs typeface="Biome" panose="020B0503030204020804" pitchFamily="34" charset="0"/>
              </a:rPr>
              <a:t>Restrictions</a:t>
            </a:r>
            <a:r>
              <a:rPr lang="es-ES" sz="3200" dirty="0">
                <a:effectLst/>
                <a:latin typeface="+mj-lt"/>
                <a:ea typeface="Calibri" panose="020F0502020204030204" pitchFamily="34" charset="0"/>
                <a:cs typeface="Biome" panose="020B0503030204020804" pitchFamily="34" charset="0"/>
              </a:rPr>
              <a:t> </a:t>
            </a:r>
            <a:r>
              <a:rPr lang="es-ES" sz="3200" dirty="0" err="1">
                <a:effectLst/>
                <a:latin typeface="+mj-lt"/>
                <a:ea typeface="Calibri" panose="020F0502020204030204" pitchFamily="34" charset="0"/>
                <a:cs typeface="Biome" panose="020B0503030204020804" pitchFamily="34" charset="0"/>
              </a:rPr>
              <a:t>such</a:t>
            </a:r>
            <a:r>
              <a:rPr lang="es-ES" sz="3200" dirty="0">
                <a:effectLst/>
                <a:latin typeface="+mj-lt"/>
                <a:ea typeface="Calibri" panose="020F0502020204030204" pitchFamily="34" charset="0"/>
                <a:cs typeface="Biome" panose="020B0503030204020804" pitchFamily="34" charset="0"/>
              </a:rPr>
              <a:t> as </a:t>
            </a:r>
            <a:r>
              <a:rPr lang="es-ES" sz="3200" dirty="0" err="1">
                <a:effectLst/>
                <a:latin typeface="+mj-lt"/>
                <a:ea typeface="Calibri" panose="020F0502020204030204" pitchFamily="34" charset="0"/>
                <a:cs typeface="Biome" panose="020B0503030204020804" pitchFamily="34" charset="0"/>
              </a:rPr>
              <a:t>mandatory</a:t>
            </a:r>
            <a:r>
              <a:rPr lang="es-ES" sz="3200" dirty="0">
                <a:effectLst/>
                <a:latin typeface="+mj-lt"/>
                <a:ea typeface="Calibri" panose="020F0502020204030204" pitchFamily="34" charset="0"/>
                <a:cs typeface="Biome" panose="020B0503030204020804" pitchFamily="34" charset="0"/>
              </a:rPr>
              <a:t> </a:t>
            </a:r>
            <a:r>
              <a:rPr lang="es-ES" sz="3200" dirty="0" err="1">
                <a:effectLst/>
                <a:latin typeface="+mj-lt"/>
                <a:ea typeface="Calibri" panose="020F0502020204030204" pitchFamily="34" charset="0"/>
                <a:cs typeface="Biome" panose="020B0503030204020804" pitchFamily="34" charset="0"/>
              </a:rPr>
              <a:t>quarantine</a:t>
            </a:r>
            <a:r>
              <a:rPr lang="es-ES" sz="3200" dirty="0">
                <a:effectLst/>
                <a:latin typeface="+mj-lt"/>
                <a:ea typeface="Calibri" panose="020F0502020204030204" pitchFamily="34" charset="0"/>
                <a:cs typeface="Biome" panose="020B0503030204020804" pitchFamily="34" charset="0"/>
              </a:rPr>
              <a:t> </a:t>
            </a:r>
            <a:r>
              <a:rPr lang="es-ES" sz="3200" dirty="0" err="1">
                <a:effectLst/>
                <a:latin typeface="+mj-lt"/>
                <a:ea typeface="Calibri" panose="020F0502020204030204" pitchFamily="34" charset="0"/>
                <a:cs typeface="Biome" panose="020B0503030204020804" pitchFamily="34" charset="0"/>
              </a:rPr>
              <a:t>or</a:t>
            </a:r>
            <a:r>
              <a:rPr lang="es-ES" sz="3200" dirty="0">
                <a:effectLst/>
                <a:latin typeface="+mj-lt"/>
                <a:ea typeface="Calibri" panose="020F0502020204030204" pitchFamily="34" charset="0"/>
                <a:cs typeface="Biome" panose="020B0503030204020804" pitchFamily="34" charset="0"/>
              </a:rPr>
              <a:t> </a:t>
            </a:r>
            <a:r>
              <a:rPr lang="es-ES" sz="3200" dirty="0" err="1">
                <a:effectLst/>
                <a:latin typeface="+mj-lt"/>
                <a:ea typeface="Calibri" panose="020F0502020204030204" pitchFamily="34" charset="0"/>
                <a:cs typeface="Biome" panose="020B0503030204020804" pitchFamily="34" charset="0"/>
              </a:rPr>
              <a:t>isolation</a:t>
            </a:r>
            <a:r>
              <a:rPr lang="es-ES" sz="3200" dirty="0">
                <a:effectLst/>
                <a:latin typeface="+mj-lt"/>
                <a:ea typeface="Calibri" panose="020F0502020204030204" pitchFamily="34" charset="0"/>
                <a:cs typeface="Biome" panose="020B0503030204020804" pitchFamily="34" charset="0"/>
              </a:rPr>
              <a:t> </a:t>
            </a:r>
            <a:r>
              <a:rPr lang="es-ES" sz="3200" dirty="0" err="1">
                <a:effectLst/>
                <a:latin typeface="+mj-lt"/>
                <a:ea typeface="Calibri" panose="020F0502020204030204" pitchFamily="34" charset="0"/>
                <a:cs typeface="Biome" panose="020B0503030204020804" pitchFamily="34" charset="0"/>
              </a:rPr>
              <a:t>of</a:t>
            </a:r>
            <a:r>
              <a:rPr lang="es-ES" sz="3200" dirty="0">
                <a:effectLst/>
                <a:latin typeface="+mj-lt"/>
                <a:ea typeface="Calibri" panose="020F0502020204030204" pitchFamily="34" charset="0"/>
                <a:cs typeface="Biome" panose="020B0503030204020804" pitchFamily="34" charset="0"/>
              </a:rPr>
              <a:t> </a:t>
            </a:r>
            <a:r>
              <a:rPr lang="es-ES" sz="3200" dirty="0" err="1">
                <a:effectLst/>
                <a:latin typeface="+mj-lt"/>
                <a:ea typeface="Calibri" panose="020F0502020204030204" pitchFamily="34" charset="0"/>
                <a:cs typeface="Biome" panose="020B0503030204020804" pitchFamily="34" charset="0"/>
              </a:rPr>
              <a:t>symptomatic</a:t>
            </a:r>
            <a:r>
              <a:rPr lang="es-ES" sz="3200" dirty="0">
                <a:effectLst/>
                <a:latin typeface="+mj-lt"/>
                <a:ea typeface="Calibri" panose="020F0502020204030204" pitchFamily="34" charset="0"/>
                <a:cs typeface="Biome" panose="020B0503030204020804" pitchFamily="34" charset="0"/>
              </a:rPr>
              <a:t> </a:t>
            </a:r>
            <a:r>
              <a:rPr lang="es-ES" sz="3200" dirty="0" err="1">
                <a:effectLst/>
                <a:latin typeface="+mj-lt"/>
                <a:ea typeface="Calibri" panose="020F0502020204030204" pitchFamily="34" charset="0"/>
                <a:cs typeface="Biome" panose="020B0503030204020804" pitchFamily="34" charset="0"/>
              </a:rPr>
              <a:t>people</a:t>
            </a:r>
            <a:r>
              <a:rPr lang="es-ES" sz="3200" dirty="0">
                <a:effectLst/>
                <a:latin typeface="+mj-lt"/>
                <a:ea typeface="Calibri" panose="020F0502020204030204" pitchFamily="34" charset="0"/>
                <a:cs typeface="Biome" panose="020B0503030204020804" pitchFamily="34" charset="0"/>
              </a:rPr>
              <a:t> </a:t>
            </a:r>
            <a:r>
              <a:rPr lang="es-ES" sz="3200" dirty="0" err="1">
                <a:effectLst/>
                <a:latin typeface="+mj-lt"/>
                <a:ea typeface="Calibri" panose="020F0502020204030204" pitchFamily="34" charset="0"/>
                <a:cs typeface="Biome" panose="020B0503030204020804" pitchFamily="34" charset="0"/>
              </a:rPr>
              <a:t>must</a:t>
            </a:r>
            <a:r>
              <a:rPr lang="es-ES" sz="3200" dirty="0">
                <a:effectLst/>
                <a:latin typeface="+mj-lt"/>
                <a:ea typeface="Calibri" panose="020F0502020204030204" pitchFamily="34" charset="0"/>
                <a:cs typeface="Biome" panose="020B0503030204020804" pitchFamily="34" charset="0"/>
              </a:rPr>
              <a:t>, at a </a:t>
            </a:r>
            <a:r>
              <a:rPr lang="es-ES" sz="3200" dirty="0" err="1">
                <a:effectLst/>
                <a:latin typeface="+mj-lt"/>
                <a:ea typeface="Calibri" panose="020F0502020204030204" pitchFamily="34" charset="0"/>
                <a:cs typeface="Biome" panose="020B0503030204020804" pitchFamily="34" charset="0"/>
              </a:rPr>
              <a:t>minimum</a:t>
            </a:r>
            <a:r>
              <a:rPr lang="es-ES" sz="3200" dirty="0">
                <a:effectLst/>
                <a:latin typeface="+mj-lt"/>
                <a:ea typeface="Calibri" panose="020F0502020204030204" pitchFamily="34" charset="0"/>
                <a:cs typeface="Biome" panose="020B0503030204020804" pitchFamily="34" charset="0"/>
              </a:rPr>
              <a:t>, be </a:t>
            </a:r>
            <a:r>
              <a:rPr lang="es-ES" sz="3200" dirty="0" err="1">
                <a:effectLst/>
                <a:latin typeface="+mj-lt"/>
                <a:ea typeface="Calibri" panose="020F0502020204030204" pitchFamily="34" charset="0"/>
                <a:cs typeface="Biome" panose="020B0503030204020804" pitchFamily="34" charset="0"/>
              </a:rPr>
              <a:t>carried</a:t>
            </a:r>
            <a:r>
              <a:rPr lang="es-ES" sz="3200" dirty="0">
                <a:effectLst/>
                <a:latin typeface="+mj-lt"/>
                <a:ea typeface="Calibri" panose="020F0502020204030204" pitchFamily="34" charset="0"/>
                <a:cs typeface="Biome" panose="020B0503030204020804" pitchFamily="34" charset="0"/>
              </a:rPr>
              <a:t> </a:t>
            </a:r>
            <a:r>
              <a:rPr lang="es-ES" sz="3200" dirty="0" err="1">
                <a:effectLst/>
                <a:latin typeface="+mj-lt"/>
                <a:ea typeface="Calibri" panose="020F0502020204030204" pitchFamily="34" charset="0"/>
                <a:cs typeface="Biome" panose="020B0503030204020804" pitchFamily="34" charset="0"/>
              </a:rPr>
              <a:t>out</a:t>
            </a:r>
            <a:r>
              <a:rPr lang="es-ES" sz="3200" dirty="0">
                <a:effectLst/>
                <a:latin typeface="+mj-lt"/>
                <a:ea typeface="Calibri" panose="020F0502020204030204" pitchFamily="34" charset="0"/>
                <a:cs typeface="Biome" panose="020B0503030204020804" pitchFamily="34" charset="0"/>
              </a:rPr>
              <a:t> in </a:t>
            </a:r>
            <a:r>
              <a:rPr lang="es-ES" sz="3200" dirty="0" err="1">
                <a:effectLst/>
                <a:latin typeface="+mj-lt"/>
                <a:ea typeface="Calibri" panose="020F0502020204030204" pitchFamily="34" charset="0"/>
                <a:cs typeface="Biome" panose="020B0503030204020804" pitchFamily="34" charset="0"/>
              </a:rPr>
              <a:t>accordance</a:t>
            </a:r>
            <a:r>
              <a:rPr lang="es-ES" sz="3200" dirty="0">
                <a:effectLst/>
                <a:latin typeface="+mj-lt"/>
                <a:ea typeface="Calibri" panose="020F0502020204030204" pitchFamily="34" charset="0"/>
                <a:cs typeface="Biome" panose="020B0503030204020804" pitchFamily="34" charset="0"/>
              </a:rPr>
              <a:t> </a:t>
            </a:r>
            <a:r>
              <a:rPr lang="es-ES" sz="3200" dirty="0" err="1">
                <a:effectLst/>
                <a:latin typeface="+mj-lt"/>
                <a:ea typeface="Calibri" panose="020F0502020204030204" pitchFamily="34" charset="0"/>
                <a:cs typeface="Biome" panose="020B0503030204020804" pitchFamily="34" charset="0"/>
              </a:rPr>
              <a:t>with</a:t>
            </a:r>
            <a:r>
              <a:rPr lang="es-ES" sz="3200" dirty="0">
                <a:effectLst/>
                <a:latin typeface="+mj-lt"/>
                <a:ea typeface="Calibri" panose="020F0502020204030204" pitchFamily="34" charset="0"/>
                <a:cs typeface="Biome" panose="020B0503030204020804" pitchFamily="34" charset="0"/>
              </a:rPr>
              <a:t> </a:t>
            </a:r>
            <a:r>
              <a:rPr lang="es-ES" sz="3200" dirty="0" err="1">
                <a:effectLst/>
                <a:latin typeface="+mj-lt"/>
                <a:ea typeface="Calibri" panose="020F0502020204030204" pitchFamily="34" charset="0"/>
                <a:cs typeface="Biome" panose="020B0503030204020804" pitchFamily="34" charset="0"/>
              </a:rPr>
              <a:t>the</a:t>
            </a:r>
            <a:r>
              <a:rPr lang="es-ES" sz="3200" dirty="0">
                <a:effectLst/>
                <a:latin typeface="+mj-lt"/>
                <a:ea typeface="Calibri" panose="020F0502020204030204" pitchFamily="34" charset="0"/>
                <a:cs typeface="Biome" panose="020B0503030204020804" pitchFamily="34" charset="0"/>
              </a:rPr>
              <a:t> </a:t>
            </a:r>
            <a:r>
              <a:rPr lang="es-ES" sz="3200" dirty="0" err="1">
                <a:effectLst/>
                <a:latin typeface="+mj-lt"/>
                <a:ea typeface="Calibri" panose="020F0502020204030204" pitchFamily="34" charset="0"/>
                <a:cs typeface="Biome" panose="020B0503030204020804" pitchFamily="34" charset="0"/>
              </a:rPr>
              <a:t>law</a:t>
            </a:r>
            <a:r>
              <a:rPr lang="es-ES" sz="3200" dirty="0">
                <a:effectLst/>
                <a:latin typeface="+mj-lt"/>
                <a:ea typeface="Calibri" panose="020F0502020204030204" pitchFamily="34" charset="0"/>
                <a:cs typeface="Biome" panose="020B0503030204020804" pitchFamily="34" charset="0"/>
              </a:rPr>
              <a:t>. </a:t>
            </a:r>
            <a:r>
              <a:rPr lang="es-ES" sz="3200" dirty="0" err="1">
                <a:effectLst/>
                <a:latin typeface="+mj-lt"/>
                <a:ea typeface="Calibri" panose="020F0502020204030204" pitchFamily="34" charset="0"/>
                <a:cs typeface="Biome" panose="020B0503030204020804" pitchFamily="34" charset="0"/>
              </a:rPr>
              <a:t>They</a:t>
            </a:r>
            <a:r>
              <a:rPr lang="es-ES" sz="3200" dirty="0">
                <a:effectLst/>
                <a:latin typeface="+mj-lt"/>
                <a:ea typeface="Calibri" panose="020F0502020204030204" pitchFamily="34" charset="0"/>
                <a:cs typeface="Biome" panose="020B0503030204020804" pitchFamily="34" charset="0"/>
              </a:rPr>
              <a:t> </a:t>
            </a:r>
            <a:r>
              <a:rPr lang="es-ES" sz="3200" dirty="0" err="1">
                <a:effectLst/>
                <a:latin typeface="+mj-lt"/>
                <a:ea typeface="Calibri" panose="020F0502020204030204" pitchFamily="34" charset="0"/>
                <a:cs typeface="Biome" panose="020B0503030204020804" pitchFamily="34" charset="0"/>
              </a:rPr>
              <a:t>must</a:t>
            </a:r>
            <a:r>
              <a:rPr lang="es-ES" sz="3200" dirty="0">
                <a:effectLst/>
                <a:latin typeface="+mj-lt"/>
                <a:ea typeface="Calibri" panose="020F0502020204030204" pitchFamily="34" charset="0"/>
                <a:cs typeface="Biome" panose="020B0503030204020804" pitchFamily="34" charset="0"/>
              </a:rPr>
              <a:t> be </a:t>
            </a:r>
            <a:r>
              <a:rPr lang="es-ES" sz="3200" dirty="0" err="1">
                <a:effectLst/>
                <a:highlight>
                  <a:srgbClr val="000080"/>
                </a:highlight>
                <a:latin typeface="+mj-lt"/>
                <a:ea typeface="Calibri" panose="020F0502020204030204" pitchFamily="34" charset="0"/>
                <a:cs typeface="Biome" panose="020B0503030204020804" pitchFamily="34" charset="0"/>
              </a:rPr>
              <a:t>strictly</a:t>
            </a:r>
            <a:r>
              <a:rPr lang="es-ES" sz="3200" dirty="0">
                <a:effectLst/>
                <a:highlight>
                  <a:srgbClr val="000080"/>
                </a:highlight>
                <a:latin typeface="+mj-lt"/>
                <a:ea typeface="Calibri" panose="020F0502020204030204" pitchFamily="34" charset="0"/>
                <a:cs typeface="Biome" panose="020B0503030204020804" pitchFamily="34" charset="0"/>
              </a:rPr>
              <a:t> </a:t>
            </a:r>
            <a:r>
              <a:rPr lang="es-ES" sz="3200" dirty="0" err="1">
                <a:effectLst/>
                <a:highlight>
                  <a:srgbClr val="000080"/>
                </a:highlight>
                <a:latin typeface="+mj-lt"/>
                <a:ea typeface="Calibri" panose="020F0502020204030204" pitchFamily="34" charset="0"/>
                <a:cs typeface="Biome" panose="020B0503030204020804" pitchFamily="34" charset="0"/>
              </a:rPr>
              <a:t>necessary</a:t>
            </a:r>
            <a:r>
              <a:rPr lang="es-ES" sz="3200" dirty="0">
                <a:effectLst/>
                <a:highlight>
                  <a:srgbClr val="000080"/>
                </a:highlight>
                <a:latin typeface="+mj-lt"/>
                <a:ea typeface="Calibri" panose="020F0502020204030204" pitchFamily="34" charset="0"/>
                <a:cs typeface="Biome" panose="020B0503030204020804" pitchFamily="34" charset="0"/>
              </a:rPr>
              <a:t> </a:t>
            </a:r>
            <a:r>
              <a:rPr lang="es-ES" sz="3200" dirty="0" err="1">
                <a:effectLst/>
                <a:highlight>
                  <a:srgbClr val="000080"/>
                </a:highlight>
                <a:latin typeface="+mj-lt"/>
                <a:ea typeface="Calibri" panose="020F0502020204030204" pitchFamily="34" charset="0"/>
                <a:cs typeface="Biome" panose="020B0503030204020804" pitchFamily="34" charset="0"/>
              </a:rPr>
              <a:t>to</a:t>
            </a:r>
            <a:r>
              <a:rPr lang="es-ES" sz="3200" dirty="0">
                <a:effectLst/>
                <a:highlight>
                  <a:srgbClr val="000080"/>
                </a:highlight>
                <a:latin typeface="+mj-lt"/>
                <a:ea typeface="Calibri" panose="020F0502020204030204" pitchFamily="34" charset="0"/>
                <a:cs typeface="Biome" panose="020B0503030204020804" pitchFamily="34" charset="0"/>
              </a:rPr>
              <a:t> </a:t>
            </a:r>
            <a:r>
              <a:rPr lang="es-ES" sz="3200" dirty="0" err="1">
                <a:effectLst/>
                <a:highlight>
                  <a:srgbClr val="000080"/>
                </a:highlight>
                <a:latin typeface="+mj-lt"/>
                <a:ea typeface="Calibri" panose="020F0502020204030204" pitchFamily="34" charset="0"/>
                <a:cs typeface="Biome" panose="020B0503030204020804" pitchFamily="34" charset="0"/>
              </a:rPr>
              <a:t>achieve</a:t>
            </a:r>
            <a:r>
              <a:rPr lang="es-ES" sz="3200" dirty="0">
                <a:effectLst/>
                <a:highlight>
                  <a:srgbClr val="000080"/>
                </a:highlight>
                <a:latin typeface="+mj-lt"/>
                <a:ea typeface="Calibri" panose="020F0502020204030204" pitchFamily="34" charset="0"/>
                <a:cs typeface="Biome" panose="020B0503030204020804" pitchFamily="34" charset="0"/>
              </a:rPr>
              <a:t> a </a:t>
            </a:r>
            <a:r>
              <a:rPr lang="es-ES" sz="3200" dirty="0" err="1">
                <a:effectLst/>
                <a:highlight>
                  <a:srgbClr val="000080"/>
                </a:highlight>
                <a:latin typeface="+mj-lt"/>
                <a:ea typeface="Calibri" panose="020F0502020204030204" pitchFamily="34" charset="0"/>
                <a:cs typeface="Biome" panose="020B0503030204020804" pitchFamily="34" charset="0"/>
              </a:rPr>
              <a:t>legitimate</a:t>
            </a:r>
            <a:r>
              <a:rPr lang="es-ES" sz="3200" dirty="0">
                <a:effectLst/>
                <a:highlight>
                  <a:srgbClr val="000080"/>
                </a:highlight>
                <a:latin typeface="+mj-lt"/>
                <a:ea typeface="Calibri" panose="020F0502020204030204" pitchFamily="34" charset="0"/>
                <a:cs typeface="Biome" panose="020B0503030204020804" pitchFamily="34" charset="0"/>
              </a:rPr>
              <a:t> </a:t>
            </a:r>
            <a:r>
              <a:rPr lang="es-ES" sz="3200" dirty="0" err="1">
                <a:effectLst/>
                <a:highlight>
                  <a:srgbClr val="000080"/>
                </a:highlight>
                <a:latin typeface="+mj-lt"/>
                <a:ea typeface="Calibri" panose="020F0502020204030204" pitchFamily="34" charset="0"/>
                <a:cs typeface="Biome" panose="020B0503030204020804" pitchFamily="34" charset="0"/>
              </a:rPr>
              <a:t>objective</a:t>
            </a:r>
            <a:r>
              <a:rPr lang="es-ES" sz="3200" dirty="0">
                <a:effectLst/>
                <a:latin typeface="+mj-lt"/>
                <a:ea typeface="Calibri" panose="020F0502020204030204" pitchFamily="34" charset="0"/>
                <a:cs typeface="Biome" panose="020B0503030204020804" pitchFamily="34" charset="0"/>
              </a:rPr>
              <a:t>, </a:t>
            </a:r>
            <a:r>
              <a:rPr lang="es-ES" sz="3200" dirty="0" err="1">
                <a:effectLst/>
                <a:latin typeface="+mj-lt"/>
                <a:ea typeface="Calibri" panose="020F0502020204030204" pitchFamily="34" charset="0"/>
                <a:cs typeface="Biome" panose="020B0503030204020804" pitchFamily="34" charset="0"/>
              </a:rPr>
              <a:t>based</a:t>
            </a:r>
            <a:r>
              <a:rPr lang="es-ES" sz="3200" dirty="0">
                <a:effectLst/>
                <a:latin typeface="+mj-lt"/>
                <a:ea typeface="Calibri" panose="020F0502020204030204" pitchFamily="34" charset="0"/>
                <a:cs typeface="Biome" panose="020B0503030204020804" pitchFamily="34" charset="0"/>
              </a:rPr>
              <a:t> </a:t>
            </a:r>
            <a:r>
              <a:rPr lang="es-ES" sz="3200" dirty="0" err="1">
                <a:effectLst/>
                <a:latin typeface="+mj-lt"/>
                <a:ea typeface="Calibri" panose="020F0502020204030204" pitchFamily="34" charset="0"/>
                <a:cs typeface="Biome" panose="020B0503030204020804" pitchFamily="34" charset="0"/>
              </a:rPr>
              <a:t>on</a:t>
            </a:r>
            <a:r>
              <a:rPr lang="es-ES" sz="3200" dirty="0">
                <a:effectLst/>
                <a:latin typeface="+mj-lt"/>
                <a:ea typeface="Calibri" panose="020F0502020204030204" pitchFamily="34" charset="0"/>
                <a:cs typeface="Biome" panose="020B0503030204020804" pitchFamily="34" charset="0"/>
              </a:rPr>
              <a:t> </a:t>
            </a:r>
            <a:r>
              <a:rPr lang="es-ES" sz="3200" dirty="0" err="1">
                <a:effectLst/>
                <a:highlight>
                  <a:srgbClr val="000080"/>
                </a:highlight>
                <a:latin typeface="+mj-lt"/>
                <a:ea typeface="Calibri" panose="020F0502020204030204" pitchFamily="34" charset="0"/>
                <a:cs typeface="Biome" panose="020B0503030204020804" pitchFamily="34" charset="0"/>
              </a:rPr>
              <a:t>scientific</a:t>
            </a:r>
            <a:r>
              <a:rPr lang="es-ES" sz="3200" dirty="0">
                <a:effectLst/>
                <a:highlight>
                  <a:srgbClr val="000080"/>
                </a:highlight>
                <a:latin typeface="+mj-lt"/>
                <a:ea typeface="Calibri" panose="020F0502020204030204" pitchFamily="34" charset="0"/>
                <a:cs typeface="Biome" panose="020B0503030204020804" pitchFamily="34" charset="0"/>
              </a:rPr>
              <a:t> </a:t>
            </a:r>
            <a:r>
              <a:rPr lang="es-ES" sz="3200" dirty="0" err="1">
                <a:effectLst/>
                <a:highlight>
                  <a:srgbClr val="000080"/>
                </a:highlight>
                <a:latin typeface="+mj-lt"/>
                <a:ea typeface="Calibri" panose="020F0502020204030204" pitchFamily="34" charset="0"/>
                <a:cs typeface="Biome" panose="020B0503030204020804" pitchFamily="34" charset="0"/>
              </a:rPr>
              <a:t>evidence</a:t>
            </a:r>
            <a:r>
              <a:rPr lang="es-ES" sz="3200" dirty="0">
                <a:effectLst/>
                <a:highlight>
                  <a:srgbClr val="000080"/>
                </a:highlight>
                <a:latin typeface="+mj-lt"/>
                <a:ea typeface="Calibri" panose="020F0502020204030204" pitchFamily="34" charset="0"/>
                <a:cs typeface="Biome" panose="020B0503030204020804" pitchFamily="34" charset="0"/>
              </a:rPr>
              <a:t>, </a:t>
            </a:r>
            <a:r>
              <a:rPr lang="es-ES" sz="3200" dirty="0" err="1">
                <a:effectLst/>
                <a:highlight>
                  <a:srgbClr val="000080"/>
                </a:highlight>
                <a:latin typeface="+mj-lt"/>
                <a:ea typeface="Calibri" panose="020F0502020204030204" pitchFamily="34" charset="0"/>
                <a:cs typeface="Biome" panose="020B0503030204020804" pitchFamily="34" charset="0"/>
              </a:rPr>
              <a:t>proportionate</a:t>
            </a:r>
            <a:r>
              <a:rPr lang="es-ES" sz="3200" dirty="0">
                <a:effectLst/>
                <a:highlight>
                  <a:srgbClr val="000080"/>
                </a:highlight>
                <a:latin typeface="+mj-lt"/>
                <a:ea typeface="Calibri" panose="020F0502020204030204" pitchFamily="34" charset="0"/>
                <a:cs typeface="Biome" panose="020B0503030204020804" pitchFamily="34" charset="0"/>
              </a:rPr>
              <a:t> </a:t>
            </a:r>
            <a:r>
              <a:rPr lang="es-ES" sz="3200" dirty="0" err="1">
                <a:effectLst/>
                <a:highlight>
                  <a:srgbClr val="000080"/>
                </a:highlight>
                <a:latin typeface="+mj-lt"/>
                <a:ea typeface="Calibri" panose="020F0502020204030204" pitchFamily="34" charset="0"/>
                <a:cs typeface="Biome" panose="020B0503030204020804" pitchFamily="34" charset="0"/>
              </a:rPr>
              <a:t>to</a:t>
            </a:r>
            <a:r>
              <a:rPr lang="es-ES" sz="3200" dirty="0">
                <a:effectLst/>
                <a:highlight>
                  <a:srgbClr val="000080"/>
                </a:highlight>
                <a:latin typeface="+mj-lt"/>
                <a:ea typeface="Calibri" panose="020F0502020204030204" pitchFamily="34" charset="0"/>
                <a:cs typeface="Biome" panose="020B0503030204020804" pitchFamily="34" charset="0"/>
              </a:rPr>
              <a:t> </a:t>
            </a:r>
            <a:r>
              <a:rPr lang="es-ES" sz="3200" dirty="0" err="1">
                <a:effectLst/>
                <a:highlight>
                  <a:srgbClr val="000080"/>
                </a:highlight>
                <a:latin typeface="+mj-lt"/>
                <a:ea typeface="Calibri" panose="020F0502020204030204" pitchFamily="34" charset="0"/>
                <a:cs typeface="Biome" panose="020B0503030204020804" pitchFamily="34" charset="0"/>
              </a:rPr>
              <a:t>achieve</a:t>
            </a:r>
            <a:r>
              <a:rPr lang="es-ES" sz="3200" dirty="0">
                <a:effectLst/>
                <a:highlight>
                  <a:srgbClr val="000080"/>
                </a:highlight>
                <a:latin typeface="+mj-lt"/>
                <a:ea typeface="Calibri" panose="020F0502020204030204" pitchFamily="34" charset="0"/>
                <a:cs typeface="Biome" panose="020B0503030204020804" pitchFamily="34" charset="0"/>
              </a:rPr>
              <a:t> </a:t>
            </a:r>
            <a:r>
              <a:rPr lang="es-ES" sz="3200" dirty="0" err="1">
                <a:effectLst/>
                <a:highlight>
                  <a:srgbClr val="000080"/>
                </a:highlight>
                <a:latin typeface="+mj-lt"/>
                <a:ea typeface="Calibri" panose="020F0502020204030204" pitchFamily="34" charset="0"/>
                <a:cs typeface="Biome" panose="020B0503030204020804" pitchFamily="34" charset="0"/>
              </a:rPr>
              <a:t>that</a:t>
            </a:r>
            <a:r>
              <a:rPr lang="es-ES" sz="3200" dirty="0">
                <a:effectLst/>
                <a:highlight>
                  <a:srgbClr val="000080"/>
                </a:highlight>
                <a:latin typeface="+mj-lt"/>
                <a:ea typeface="Calibri" panose="020F0502020204030204" pitchFamily="34" charset="0"/>
                <a:cs typeface="Biome" panose="020B0503030204020804" pitchFamily="34" charset="0"/>
              </a:rPr>
              <a:t> </a:t>
            </a:r>
            <a:r>
              <a:rPr lang="es-ES" sz="3200" dirty="0" err="1">
                <a:effectLst/>
                <a:highlight>
                  <a:srgbClr val="000080"/>
                </a:highlight>
                <a:latin typeface="+mj-lt"/>
                <a:ea typeface="Calibri" panose="020F0502020204030204" pitchFamily="34" charset="0"/>
                <a:cs typeface="Biome" panose="020B0503030204020804" pitchFamily="34" charset="0"/>
              </a:rPr>
              <a:t>objective</a:t>
            </a:r>
            <a:r>
              <a:rPr lang="es-ES" sz="3200" dirty="0">
                <a:effectLst/>
                <a:highlight>
                  <a:srgbClr val="000080"/>
                </a:highlight>
                <a:latin typeface="+mj-lt"/>
                <a:ea typeface="Calibri" panose="020F0502020204030204" pitchFamily="34" charset="0"/>
                <a:cs typeface="Biome" panose="020B0503030204020804" pitchFamily="34" charset="0"/>
              </a:rPr>
              <a:t>, </a:t>
            </a:r>
            <a:r>
              <a:rPr lang="es-ES" sz="3200" dirty="0" err="1">
                <a:effectLst/>
                <a:highlight>
                  <a:srgbClr val="000080"/>
                </a:highlight>
                <a:latin typeface="+mj-lt"/>
                <a:ea typeface="Calibri" panose="020F0502020204030204" pitchFamily="34" charset="0"/>
                <a:cs typeface="Biome" panose="020B0503030204020804" pitchFamily="34" charset="0"/>
              </a:rPr>
              <a:t>neither</a:t>
            </a:r>
            <a:r>
              <a:rPr lang="es-ES" sz="3200" dirty="0">
                <a:effectLst/>
                <a:highlight>
                  <a:srgbClr val="000080"/>
                </a:highlight>
                <a:latin typeface="+mj-lt"/>
                <a:ea typeface="Calibri" panose="020F0502020204030204" pitchFamily="34" charset="0"/>
                <a:cs typeface="Biome" panose="020B0503030204020804" pitchFamily="34" charset="0"/>
              </a:rPr>
              <a:t> </a:t>
            </a:r>
            <a:r>
              <a:rPr lang="es-ES" sz="3200" dirty="0" err="1">
                <a:effectLst/>
                <a:highlight>
                  <a:srgbClr val="000080"/>
                </a:highlight>
                <a:latin typeface="+mj-lt"/>
                <a:ea typeface="Calibri" panose="020F0502020204030204" pitchFamily="34" charset="0"/>
                <a:cs typeface="Biome" panose="020B0503030204020804" pitchFamily="34" charset="0"/>
              </a:rPr>
              <a:t>arbitrary</a:t>
            </a:r>
            <a:r>
              <a:rPr lang="es-ES" sz="3200" dirty="0">
                <a:effectLst/>
                <a:highlight>
                  <a:srgbClr val="000080"/>
                </a:highlight>
                <a:latin typeface="+mj-lt"/>
                <a:ea typeface="Calibri" panose="020F0502020204030204" pitchFamily="34" charset="0"/>
                <a:cs typeface="Biome" panose="020B0503030204020804" pitchFamily="34" charset="0"/>
              </a:rPr>
              <a:t> </a:t>
            </a:r>
            <a:r>
              <a:rPr lang="es-ES" sz="3200" dirty="0" err="1">
                <a:effectLst/>
                <a:highlight>
                  <a:srgbClr val="000080"/>
                </a:highlight>
                <a:latin typeface="+mj-lt"/>
                <a:ea typeface="Calibri" panose="020F0502020204030204" pitchFamily="34" charset="0"/>
                <a:cs typeface="Biome" panose="020B0503030204020804" pitchFamily="34" charset="0"/>
              </a:rPr>
              <a:t>nor</a:t>
            </a:r>
            <a:r>
              <a:rPr lang="es-ES" sz="3200" dirty="0">
                <a:effectLst/>
                <a:highlight>
                  <a:srgbClr val="000080"/>
                </a:highlight>
                <a:latin typeface="+mj-lt"/>
                <a:ea typeface="Calibri" panose="020F0502020204030204" pitchFamily="34" charset="0"/>
                <a:cs typeface="Biome" panose="020B0503030204020804" pitchFamily="34" charset="0"/>
              </a:rPr>
              <a:t> </a:t>
            </a:r>
            <a:r>
              <a:rPr lang="es-ES" sz="3200" dirty="0" err="1">
                <a:effectLst/>
                <a:highlight>
                  <a:srgbClr val="000080"/>
                </a:highlight>
                <a:latin typeface="+mj-lt"/>
                <a:ea typeface="Calibri" panose="020F0502020204030204" pitchFamily="34" charset="0"/>
                <a:cs typeface="Biome" panose="020B0503030204020804" pitchFamily="34" charset="0"/>
              </a:rPr>
              <a:t>discriminatory</a:t>
            </a:r>
            <a:r>
              <a:rPr lang="es-ES" sz="3200" dirty="0">
                <a:effectLst/>
                <a:highlight>
                  <a:srgbClr val="000080"/>
                </a:highlight>
                <a:latin typeface="+mj-lt"/>
                <a:ea typeface="Calibri" panose="020F0502020204030204" pitchFamily="34" charset="0"/>
                <a:cs typeface="Biome" panose="020B0503030204020804" pitchFamily="34" charset="0"/>
              </a:rPr>
              <a:t> in </a:t>
            </a:r>
            <a:r>
              <a:rPr lang="es-ES" sz="3200" dirty="0" err="1">
                <a:effectLst/>
                <a:highlight>
                  <a:srgbClr val="000080"/>
                </a:highlight>
                <a:latin typeface="+mj-lt"/>
                <a:ea typeface="Calibri" panose="020F0502020204030204" pitchFamily="34" charset="0"/>
                <a:cs typeface="Biome" panose="020B0503030204020804" pitchFamily="34" charset="0"/>
              </a:rPr>
              <a:t>application</a:t>
            </a:r>
            <a:r>
              <a:rPr lang="es-ES" sz="3200" dirty="0">
                <a:effectLst/>
                <a:latin typeface="+mj-lt"/>
                <a:ea typeface="Calibri" panose="020F0502020204030204" pitchFamily="34" charset="0"/>
                <a:cs typeface="Biome" panose="020B0503030204020804" pitchFamily="34" charset="0"/>
              </a:rPr>
              <a:t>, </a:t>
            </a:r>
            <a:r>
              <a:rPr lang="es-ES" sz="3200" dirty="0" err="1">
                <a:effectLst/>
                <a:latin typeface="+mj-lt"/>
                <a:ea typeface="Calibri" panose="020F0502020204030204" pitchFamily="34" charset="0"/>
                <a:cs typeface="Biome" panose="020B0503030204020804" pitchFamily="34" charset="0"/>
              </a:rPr>
              <a:t>of</a:t>
            </a:r>
            <a:r>
              <a:rPr lang="es-ES" sz="3200" dirty="0">
                <a:effectLst/>
                <a:latin typeface="+mj-lt"/>
                <a:ea typeface="Calibri" panose="020F0502020204030204" pitchFamily="34" charset="0"/>
                <a:cs typeface="Biome" panose="020B0503030204020804" pitchFamily="34" charset="0"/>
              </a:rPr>
              <a:t> </a:t>
            </a:r>
            <a:r>
              <a:rPr lang="es-ES" sz="3200" dirty="0" err="1">
                <a:effectLst/>
                <a:highlight>
                  <a:srgbClr val="000080"/>
                </a:highlight>
                <a:latin typeface="+mj-lt"/>
                <a:ea typeface="Calibri" panose="020F0502020204030204" pitchFamily="34" charset="0"/>
                <a:cs typeface="Biome" panose="020B0503030204020804" pitchFamily="34" charset="0"/>
              </a:rPr>
              <a:t>limited</a:t>
            </a:r>
            <a:r>
              <a:rPr lang="es-ES" sz="3200" dirty="0">
                <a:effectLst/>
                <a:highlight>
                  <a:srgbClr val="000080"/>
                </a:highlight>
                <a:latin typeface="+mj-lt"/>
                <a:ea typeface="Calibri" panose="020F0502020204030204" pitchFamily="34" charset="0"/>
                <a:cs typeface="Biome" panose="020B0503030204020804" pitchFamily="34" charset="0"/>
              </a:rPr>
              <a:t> </a:t>
            </a:r>
            <a:r>
              <a:rPr lang="es-ES" sz="3200" dirty="0" err="1">
                <a:effectLst/>
                <a:highlight>
                  <a:srgbClr val="000080"/>
                </a:highlight>
                <a:latin typeface="+mj-lt"/>
                <a:ea typeface="Calibri" panose="020F0502020204030204" pitchFamily="34" charset="0"/>
                <a:cs typeface="Biome" panose="020B0503030204020804" pitchFamily="34" charset="0"/>
              </a:rPr>
              <a:t>duration</a:t>
            </a:r>
            <a:r>
              <a:rPr lang="es-ES" sz="3200" dirty="0">
                <a:effectLst/>
                <a:latin typeface="+mj-lt"/>
                <a:ea typeface="Calibri" panose="020F0502020204030204" pitchFamily="34" charset="0"/>
                <a:cs typeface="Biome" panose="020B0503030204020804" pitchFamily="34" charset="0"/>
              </a:rPr>
              <a:t>, </a:t>
            </a:r>
            <a:r>
              <a:rPr lang="es-ES" sz="3200" dirty="0" err="1">
                <a:effectLst/>
                <a:latin typeface="+mj-lt"/>
                <a:ea typeface="Calibri" panose="020F0502020204030204" pitchFamily="34" charset="0"/>
                <a:cs typeface="Biome" panose="020B0503030204020804" pitchFamily="34" charset="0"/>
              </a:rPr>
              <a:t>respectful</a:t>
            </a:r>
            <a:r>
              <a:rPr lang="es-ES" sz="3200" dirty="0">
                <a:effectLst/>
                <a:latin typeface="+mj-lt"/>
                <a:ea typeface="Calibri" panose="020F0502020204030204" pitchFamily="34" charset="0"/>
                <a:cs typeface="Biome" panose="020B0503030204020804" pitchFamily="34" charset="0"/>
              </a:rPr>
              <a:t> </a:t>
            </a:r>
            <a:r>
              <a:rPr lang="es-ES" sz="3200" dirty="0" err="1">
                <a:effectLst/>
                <a:latin typeface="+mj-lt"/>
                <a:ea typeface="Calibri" panose="020F0502020204030204" pitchFamily="34" charset="0"/>
                <a:cs typeface="Biome" panose="020B0503030204020804" pitchFamily="34" charset="0"/>
              </a:rPr>
              <a:t>of</a:t>
            </a:r>
            <a:r>
              <a:rPr lang="es-ES" sz="3200" dirty="0">
                <a:effectLst/>
                <a:latin typeface="+mj-lt"/>
                <a:ea typeface="Calibri" panose="020F0502020204030204" pitchFamily="34" charset="0"/>
                <a:cs typeface="Biome" panose="020B0503030204020804" pitchFamily="34" charset="0"/>
              </a:rPr>
              <a:t> human </a:t>
            </a:r>
            <a:r>
              <a:rPr lang="es-ES" sz="3200" dirty="0" err="1">
                <a:effectLst/>
                <a:latin typeface="+mj-lt"/>
                <a:ea typeface="Calibri" panose="020F0502020204030204" pitchFamily="34" charset="0"/>
                <a:cs typeface="Biome" panose="020B0503030204020804" pitchFamily="34" charset="0"/>
              </a:rPr>
              <a:t>dignity</a:t>
            </a:r>
            <a:r>
              <a:rPr lang="es-ES" sz="3200" dirty="0">
                <a:effectLst/>
                <a:latin typeface="+mj-lt"/>
                <a:ea typeface="Calibri" panose="020F0502020204030204" pitchFamily="34" charset="0"/>
                <a:cs typeface="Biome" panose="020B0503030204020804" pitchFamily="34" charset="0"/>
              </a:rPr>
              <a:t>, and </a:t>
            </a:r>
            <a:r>
              <a:rPr lang="es-ES" sz="3200" dirty="0" err="1">
                <a:effectLst/>
                <a:latin typeface="+mj-lt"/>
                <a:ea typeface="Calibri" panose="020F0502020204030204" pitchFamily="34" charset="0"/>
                <a:cs typeface="Biome" panose="020B0503030204020804" pitchFamily="34" charset="0"/>
              </a:rPr>
              <a:t>subject</a:t>
            </a:r>
            <a:r>
              <a:rPr lang="es-ES" sz="3200" dirty="0">
                <a:effectLst/>
                <a:latin typeface="+mj-lt"/>
                <a:ea typeface="Calibri" panose="020F0502020204030204" pitchFamily="34" charset="0"/>
                <a:cs typeface="Biome" panose="020B0503030204020804" pitchFamily="34" charset="0"/>
              </a:rPr>
              <a:t> </a:t>
            </a:r>
            <a:r>
              <a:rPr lang="es-ES" sz="3200" dirty="0" err="1">
                <a:effectLst/>
                <a:latin typeface="+mj-lt"/>
                <a:ea typeface="Calibri" panose="020F0502020204030204" pitchFamily="34" charset="0"/>
                <a:cs typeface="Biome" panose="020B0503030204020804" pitchFamily="34" charset="0"/>
              </a:rPr>
              <a:t>to</a:t>
            </a:r>
            <a:r>
              <a:rPr lang="es-ES" sz="3200" dirty="0">
                <a:effectLst/>
                <a:latin typeface="+mj-lt"/>
                <a:ea typeface="Calibri" panose="020F0502020204030204" pitchFamily="34" charset="0"/>
                <a:cs typeface="Biome" panose="020B0503030204020804" pitchFamily="34" charset="0"/>
              </a:rPr>
              <a:t> </a:t>
            </a:r>
            <a:r>
              <a:rPr lang="es-ES" sz="3200" dirty="0" err="1">
                <a:effectLst/>
                <a:latin typeface="+mj-lt"/>
                <a:ea typeface="Calibri" panose="020F0502020204030204" pitchFamily="34" charset="0"/>
                <a:cs typeface="Biome" panose="020B0503030204020804" pitchFamily="34" charset="0"/>
              </a:rPr>
              <a:t>review</a:t>
            </a:r>
            <a:r>
              <a:rPr lang="es-ES" sz="3200" dirty="0">
                <a:effectLst/>
                <a:latin typeface="+mj-lt"/>
                <a:ea typeface="Calibri" panose="020F0502020204030204" pitchFamily="34" charset="0"/>
                <a:cs typeface="Biome" panose="020B0503030204020804" pitchFamily="34" charset="0"/>
              </a:rPr>
              <a:t>.</a:t>
            </a:r>
            <a:br>
              <a:rPr lang="es-ES" sz="3600" dirty="0">
                <a:effectLst/>
                <a:latin typeface="Calibri" panose="020F0502020204030204" pitchFamily="34" charset="0"/>
                <a:ea typeface="Calibri" panose="020F0502020204030204" pitchFamily="34" charset="0"/>
                <a:cs typeface="Times New Roman" panose="02020603050405020304" pitchFamily="18" charset="0"/>
              </a:rPr>
            </a:br>
            <a:br>
              <a:rPr lang="es-ES" sz="3600" dirty="0">
                <a:effectLst/>
                <a:latin typeface="Calibri" panose="020F0502020204030204" pitchFamily="34" charset="0"/>
                <a:ea typeface="Calibri" panose="020F0502020204030204" pitchFamily="34" charset="0"/>
                <a:cs typeface="Times New Roman" panose="02020603050405020304" pitchFamily="18" charset="0"/>
              </a:rPr>
            </a:br>
            <a:br>
              <a:rPr lang="es-ES" sz="1800" dirty="0">
                <a:effectLst/>
                <a:latin typeface="Calibri" panose="020F0502020204030204" pitchFamily="34" charset="0"/>
                <a:ea typeface="Calibri" panose="020F0502020204030204" pitchFamily="34" charset="0"/>
                <a:cs typeface="Times New Roman" panose="02020603050405020304" pitchFamily="18" charset="0"/>
              </a:rPr>
            </a:br>
            <a:br>
              <a:rPr lang="es-ES" sz="1800" dirty="0">
                <a:effectLst/>
                <a:latin typeface="Calibri" panose="020F0502020204030204" pitchFamily="34" charset="0"/>
                <a:ea typeface="Calibri" panose="020F0502020204030204" pitchFamily="34" charset="0"/>
                <a:cs typeface="Times New Roman" panose="02020603050405020304" pitchFamily="18" charset="0"/>
              </a:rPr>
            </a:br>
            <a:br>
              <a:rPr lang="es-ES" sz="1800" dirty="0">
                <a:effectLst/>
                <a:latin typeface="Calibri" panose="020F0502020204030204" pitchFamily="34" charset="0"/>
                <a:ea typeface="Calibri" panose="020F0502020204030204" pitchFamily="34" charset="0"/>
                <a:cs typeface="Times New Roman" panose="02020603050405020304" pitchFamily="18" charset="0"/>
              </a:rPr>
            </a:br>
            <a:endParaRPr lang="es-ES" dirty="0"/>
          </a:p>
        </p:txBody>
      </p:sp>
      <p:sp>
        <p:nvSpPr>
          <p:cNvPr id="3" name="Sol 2">
            <a:extLst>
              <a:ext uri="{FF2B5EF4-FFF2-40B4-BE49-F238E27FC236}">
                <a16:creationId xmlns:a16="http://schemas.microsoft.com/office/drawing/2014/main" id="{4A9E56A8-B6AE-464B-9689-6C4877D40432}"/>
              </a:ext>
            </a:extLst>
          </p:cNvPr>
          <p:cNvSpPr/>
          <p:nvPr/>
        </p:nvSpPr>
        <p:spPr>
          <a:xfrm>
            <a:off x="10981570" y="133350"/>
            <a:ext cx="914400" cy="914400"/>
          </a:xfrm>
          <a:prstGeom prst="su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extLst>
      <p:ext uri="{BB962C8B-B14F-4D97-AF65-F5344CB8AC3E}">
        <p14:creationId xmlns:p14="http://schemas.microsoft.com/office/powerpoint/2010/main" val="19240299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número de diapositiva 1">
            <a:extLst>
              <a:ext uri="{FF2B5EF4-FFF2-40B4-BE49-F238E27FC236}">
                <a16:creationId xmlns:a16="http://schemas.microsoft.com/office/drawing/2014/main" id="{5BA5C0FC-3219-4581-8C21-8C583A1D5093}"/>
              </a:ext>
            </a:extLst>
          </p:cNvPr>
          <p:cNvSpPr>
            <a:spLocks noGrp="1"/>
          </p:cNvSpPr>
          <p:nvPr>
            <p:ph type="sldNum" sz="quarter" idx="12"/>
          </p:nvPr>
        </p:nvSpPr>
        <p:spPr/>
        <p:txBody>
          <a:bodyPr/>
          <a:lstStyle/>
          <a:p>
            <a:fld id="{D57F1E4F-1CFF-5643-939E-217C01CDF565}" type="slidenum">
              <a:rPr lang="en-US" smtClean="0">
                <a:solidFill>
                  <a:schemeClr val="tx1"/>
                </a:solidFill>
              </a:rPr>
              <a:pPr/>
              <a:t>11</a:t>
            </a:fld>
            <a:endParaRPr lang="en-US" dirty="0">
              <a:solidFill>
                <a:schemeClr val="tx1"/>
              </a:solidFill>
            </a:endParaRPr>
          </a:p>
        </p:txBody>
      </p:sp>
      <p:sp>
        <p:nvSpPr>
          <p:cNvPr id="4" name="CuadroTexto 3">
            <a:extLst>
              <a:ext uri="{FF2B5EF4-FFF2-40B4-BE49-F238E27FC236}">
                <a16:creationId xmlns:a16="http://schemas.microsoft.com/office/drawing/2014/main" id="{61D2363F-AB43-4544-9FAA-2D2C231FF9B6}"/>
              </a:ext>
            </a:extLst>
          </p:cNvPr>
          <p:cNvSpPr txBox="1"/>
          <p:nvPr/>
        </p:nvSpPr>
        <p:spPr>
          <a:xfrm>
            <a:off x="566512" y="1456266"/>
            <a:ext cx="10938933" cy="4247317"/>
          </a:xfrm>
          <a:prstGeom prst="rect">
            <a:avLst/>
          </a:prstGeom>
          <a:noFill/>
        </p:spPr>
        <p:txBody>
          <a:bodyPr wrap="square">
            <a:spAutoFit/>
          </a:bodyPr>
          <a:lstStyle/>
          <a:p>
            <a:r>
              <a:rPr lang="es-ES" sz="3600" u="sng" dirty="0">
                <a:effectLst/>
                <a:highlight>
                  <a:srgbClr val="800000"/>
                </a:highlight>
                <a:latin typeface="Calibri" panose="020F0502020204030204" pitchFamily="34" charset="0"/>
                <a:ea typeface="Calibri" panose="020F0502020204030204" pitchFamily="34" charset="0"/>
                <a:cs typeface="Times New Roman" panose="02020603050405020304" pitchFamily="18" charset="0"/>
              </a:rPr>
              <a:t>Broad </a:t>
            </a:r>
            <a:r>
              <a:rPr lang="es-ES" sz="3600" u="sng" dirty="0" err="1">
                <a:effectLst/>
                <a:highlight>
                  <a:srgbClr val="800000"/>
                </a:highlight>
                <a:latin typeface="Calibri" panose="020F0502020204030204" pitchFamily="34" charset="0"/>
                <a:ea typeface="Calibri" panose="020F0502020204030204" pitchFamily="34" charset="0"/>
                <a:cs typeface="Times New Roman" panose="02020603050405020304" pitchFamily="18" charset="0"/>
              </a:rPr>
              <a:t>quarantines</a:t>
            </a:r>
            <a:r>
              <a:rPr lang="es-ES" sz="3600" u="sng" dirty="0">
                <a:effectLst/>
                <a:highlight>
                  <a:srgbClr val="800000"/>
                </a:highlight>
                <a:latin typeface="Calibri" panose="020F0502020204030204" pitchFamily="34" charset="0"/>
                <a:ea typeface="Calibri" panose="020F0502020204030204" pitchFamily="34" charset="0"/>
                <a:cs typeface="Times New Roman" panose="02020603050405020304" pitchFamily="18" charset="0"/>
              </a:rPr>
              <a:t> and </a:t>
            </a:r>
            <a:r>
              <a:rPr lang="es-ES" sz="3600" u="sng" dirty="0" err="1">
                <a:effectLst/>
                <a:highlight>
                  <a:srgbClr val="800000"/>
                </a:highlight>
                <a:latin typeface="Calibri" panose="020F0502020204030204" pitchFamily="34" charset="0"/>
                <a:ea typeface="Calibri" panose="020F0502020204030204" pitchFamily="34" charset="0"/>
                <a:cs typeface="Times New Roman" panose="02020603050405020304" pitchFamily="18" charset="0"/>
              </a:rPr>
              <a:t>lockdowns</a:t>
            </a:r>
            <a:r>
              <a:rPr lang="es-ES" sz="3600" u="sng" dirty="0">
                <a:effectLst/>
                <a:highlight>
                  <a:srgbClr val="800000"/>
                </a:highlight>
                <a:latin typeface="Calibri" panose="020F0502020204030204" pitchFamily="34" charset="0"/>
                <a:ea typeface="Calibri" panose="020F0502020204030204" pitchFamily="34" charset="0"/>
                <a:cs typeface="Times New Roman" panose="02020603050405020304" pitchFamily="18" charset="0"/>
              </a:rPr>
              <a:t> </a:t>
            </a:r>
            <a:r>
              <a:rPr lang="es-ES" sz="3600" u="sng" dirty="0" err="1">
                <a:effectLst/>
                <a:highlight>
                  <a:srgbClr val="800000"/>
                </a:highlight>
                <a:latin typeface="Calibri" panose="020F0502020204030204" pitchFamily="34" charset="0"/>
                <a:ea typeface="Calibri" panose="020F0502020204030204" pitchFamily="34" charset="0"/>
                <a:cs typeface="Times New Roman" panose="02020603050405020304" pitchFamily="18" charset="0"/>
              </a:rPr>
              <a:t>of</a:t>
            </a:r>
            <a:r>
              <a:rPr lang="es-ES" sz="3600" u="sng" dirty="0">
                <a:effectLst/>
                <a:highlight>
                  <a:srgbClr val="800000"/>
                </a:highlight>
                <a:latin typeface="Calibri" panose="020F0502020204030204" pitchFamily="34" charset="0"/>
                <a:ea typeface="Calibri" panose="020F0502020204030204" pitchFamily="34" charset="0"/>
                <a:cs typeface="Times New Roman" panose="02020603050405020304" pitchFamily="18" charset="0"/>
              </a:rPr>
              <a:t> </a:t>
            </a:r>
            <a:r>
              <a:rPr lang="es-ES" sz="3600" u="sng" dirty="0" err="1">
                <a:effectLst/>
                <a:highlight>
                  <a:srgbClr val="800000"/>
                </a:highlight>
                <a:latin typeface="Calibri" panose="020F0502020204030204" pitchFamily="34" charset="0"/>
                <a:ea typeface="Calibri" panose="020F0502020204030204" pitchFamily="34" charset="0"/>
                <a:cs typeface="Times New Roman" panose="02020603050405020304" pitchFamily="18" charset="0"/>
              </a:rPr>
              <a:t>indeterminate</a:t>
            </a:r>
            <a:r>
              <a:rPr lang="es-ES" sz="3600" u="sng" dirty="0">
                <a:effectLst/>
                <a:highlight>
                  <a:srgbClr val="800000"/>
                </a:highlight>
                <a:latin typeface="Calibri" panose="020F0502020204030204" pitchFamily="34" charset="0"/>
                <a:ea typeface="Calibri" panose="020F0502020204030204" pitchFamily="34" charset="0"/>
                <a:cs typeface="Times New Roman" panose="02020603050405020304" pitchFamily="18" charset="0"/>
              </a:rPr>
              <a:t> </a:t>
            </a:r>
            <a:r>
              <a:rPr lang="es-ES" sz="3600" u="sng" dirty="0" err="1">
                <a:effectLst/>
                <a:highlight>
                  <a:srgbClr val="800000"/>
                </a:highlight>
                <a:latin typeface="Calibri" panose="020F0502020204030204" pitchFamily="34" charset="0"/>
                <a:ea typeface="Calibri" panose="020F0502020204030204" pitchFamily="34" charset="0"/>
                <a:cs typeface="Times New Roman" panose="02020603050405020304" pitchFamily="18" charset="0"/>
              </a:rPr>
              <a:t>length</a:t>
            </a:r>
            <a:r>
              <a:rPr lang="es-ES" sz="3600" u="sng" dirty="0">
                <a:effectLst/>
                <a:highlight>
                  <a:srgbClr val="800000"/>
                </a:highlight>
                <a:latin typeface="Calibri" panose="020F0502020204030204" pitchFamily="34" charset="0"/>
                <a:ea typeface="Calibri" panose="020F0502020204030204" pitchFamily="34" charset="0"/>
                <a:cs typeface="Times New Roman" panose="02020603050405020304" pitchFamily="18" charset="0"/>
              </a:rPr>
              <a:t> </a:t>
            </a:r>
            <a:r>
              <a:rPr lang="es-ES" sz="3600" u="sng" dirty="0" err="1">
                <a:effectLst/>
                <a:highlight>
                  <a:srgbClr val="800000"/>
                </a:highlight>
                <a:latin typeface="Calibri" panose="020F0502020204030204" pitchFamily="34" charset="0"/>
                <a:ea typeface="Calibri" panose="020F0502020204030204" pitchFamily="34" charset="0"/>
                <a:cs typeface="Times New Roman" panose="02020603050405020304" pitchFamily="18" charset="0"/>
              </a:rPr>
              <a:t>rarely</a:t>
            </a:r>
            <a:r>
              <a:rPr lang="es-ES" sz="3600" u="sng" dirty="0">
                <a:effectLst/>
                <a:highlight>
                  <a:srgbClr val="800000"/>
                </a:highlight>
                <a:latin typeface="Calibri" panose="020F0502020204030204" pitchFamily="34" charset="0"/>
                <a:ea typeface="Calibri" panose="020F0502020204030204" pitchFamily="34" charset="0"/>
                <a:cs typeface="Times New Roman" panose="02020603050405020304" pitchFamily="18" charset="0"/>
              </a:rPr>
              <a:t> </a:t>
            </a:r>
            <a:r>
              <a:rPr lang="es-ES" sz="3600" u="sng" dirty="0" err="1">
                <a:effectLst/>
                <a:highlight>
                  <a:srgbClr val="800000"/>
                </a:highlight>
                <a:latin typeface="Calibri" panose="020F0502020204030204" pitchFamily="34" charset="0"/>
                <a:ea typeface="Calibri" panose="020F0502020204030204" pitchFamily="34" charset="0"/>
                <a:cs typeface="Times New Roman" panose="02020603050405020304" pitchFamily="18" charset="0"/>
              </a:rPr>
              <a:t>meet</a:t>
            </a:r>
            <a:r>
              <a:rPr lang="es-ES" sz="3600" u="sng" dirty="0">
                <a:effectLst/>
                <a:highlight>
                  <a:srgbClr val="800000"/>
                </a:highlight>
                <a:latin typeface="Calibri" panose="020F0502020204030204" pitchFamily="34" charset="0"/>
                <a:ea typeface="Calibri" panose="020F0502020204030204" pitchFamily="34" charset="0"/>
                <a:cs typeface="Times New Roman" panose="02020603050405020304" pitchFamily="18" charset="0"/>
              </a:rPr>
              <a:t> </a:t>
            </a:r>
            <a:r>
              <a:rPr lang="es-ES" sz="3600" u="sng" dirty="0" err="1">
                <a:effectLst/>
                <a:highlight>
                  <a:srgbClr val="800000"/>
                </a:highlight>
                <a:latin typeface="Calibri" panose="020F0502020204030204" pitchFamily="34" charset="0"/>
                <a:ea typeface="Calibri" panose="020F0502020204030204" pitchFamily="34" charset="0"/>
                <a:cs typeface="Times New Roman" panose="02020603050405020304" pitchFamily="18" charset="0"/>
              </a:rPr>
              <a:t>these</a:t>
            </a:r>
            <a:r>
              <a:rPr lang="es-ES" sz="3600" u="sng" dirty="0">
                <a:effectLst/>
                <a:highlight>
                  <a:srgbClr val="800000"/>
                </a:highlight>
                <a:latin typeface="Calibri" panose="020F0502020204030204" pitchFamily="34" charset="0"/>
                <a:ea typeface="Calibri" panose="020F0502020204030204" pitchFamily="34" charset="0"/>
                <a:cs typeface="Times New Roman" panose="02020603050405020304" pitchFamily="18" charset="0"/>
              </a:rPr>
              <a:t> </a:t>
            </a:r>
            <a:r>
              <a:rPr lang="es-ES" sz="3600" u="sng" dirty="0" err="1">
                <a:highlight>
                  <a:srgbClr val="800000"/>
                </a:highlight>
                <a:latin typeface="Calibri" panose="020F0502020204030204" pitchFamily="34" charset="0"/>
                <a:ea typeface="Calibri" panose="020F0502020204030204" pitchFamily="34" charset="0"/>
                <a:cs typeface="Times New Roman" panose="02020603050405020304" pitchFamily="18" charset="0"/>
              </a:rPr>
              <a:t>principles</a:t>
            </a:r>
            <a:r>
              <a:rPr lang="es-ES" sz="3600" u="sng" dirty="0">
                <a:effectLst/>
                <a:latin typeface="Calibri" panose="020F0502020204030204" pitchFamily="34" charset="0"/>
                <a:ea typeface="Calibri" panose="020F0502020204030204" pitchFamily="34" charset="0"/>
                <a:cs typeface="Times New Roman" panose="02020603050405020304" pitchFamily="18" charset="0"/>
              </a:rPr>
              <a:t> and are </a:t>
            </a:r>
            <a:r>
              <a:rPr lang="es-ES" sz="3600" u="sng" dirty="0" err="1">
                <a:effectLst/>
                <a:latin typeface="Calibri" panose="020F0502020204030204" pitchFamily="34" charset="0"/>
                <a:ea typeface="Calibri" panose="020F0502020204030204" pitchFamily="34" charset="0"/>
                <a:cs typeface="Times New Roman" panose="02020603050405020304" pitchFamily="18" charset="0"/>
              </a:rPr>
              <a:t>often</a:t>
            </a:r>
            <a:r>
              <a:rPr lang="es-ES" sz="3600" u="sng" dirty="0">
                <a:effectLst/>
                <a:latin typeface="Calibri" panose="020F0502020204030204" pitchFamily="34" charset="0"/>
                <a:ea typeface="Calibri" panose="020F0502020204030204" pitchFamily="34" charset="0"/>
                <a:cs typeface="Times New Roman" panose="02020603050405020304" pitchFamily="18" charset="0"/>
              </a:rPr>
              <a:t> </a:t>
            </a:r>
            <a:r>
              <a:rPr lang="es-ES" sz="3600" u="sng" dirty="0" err="1">
                <a:effectLst/>
                <a:latin typeface="Calibri" panose="020F0502020204030204" pitchFamily="34" charset="0"/>
                <a:ea typeface="Calibri" panose="020F0502020204030204" pitchFamily="34" charset="0"/>
                <a:cs typeface="Times New Roman" panose="02020603050405020304" pitchFamily="18" charset="0"/>
              </a:rPr>
              <a:t>imposed</a:t>
            </a:r>
            <a:r>
              <a:rPr lang="es-ES" sz="3600" u="sng" dirty="0">
                <a:effectLst/>
                <a:latin typeface="Calibri" panose="020F0502020204030204" pitchFamily="34" charset="0"/>
                <a:ea typeface="Calibri" panose="020F0502020204030204" pitchFamily="34" charset="0"/>
                <a:cs typeface="Times New Roman" panose="02020603050405020304" pitchFamily="18" charset="0"/>
              </a:rPr>
              <a:t> </a:t>
            </a:r>
            <a:r>
              <a:rPr lang="es-ES" sz="3600" u="sng" dirty="0" err="1">
                <a:effectLst/>
                <a:latin typeface="Calibri" panose="020F0502020204030204" pitchFamily="34" charset="0"/>
                <a:ea typeface="Calibri" panose="020F0502020204030204" pitchFamily="34" charset="0"/>
                <a:cs typeface="Times New Roman" panose="02020603050405020304" pitchFamily="18" charset="0"/>
              </a:rPr>
              <a:t>precipitously</a:t>
            </a:r>
            <a:r>
              <a:rPr lang="es-ES" sz="3600" u="sng" dirty="0">
                <a:effectLst/>
                <a:latin typeface="Calibri" panose="020F0502020204030204" pitchFamily="34" charset="0"/>
                <a:ea typeface="Calibri" panose="020F0502020204030204" pitchFamily="34" charset="0"/>
                <a:cs typeface="Times New Roman" panose="02020603050405020304" pitchFamily="18" charset="0"/>
              </a:rPr>
              <a:t>, </a:t>
            </a:r>
            <a:r>
              <a:rPr lang="es-ES" sz="3600" u="sng" dirty="0" err="1">
                <a:effectLst/>
                <a:latin typeface="Calibri" panose="020F0502020204030204" pitchFamily="34" charset="0"/>
                <a:ea typeface="Calibri" panose="020F0502020204030204" pitchFamily="34" charset="0"/>
                <a:cs typeface="Times New Roman" panose="02020603050405020304" pitchFamily="18" charset="0"/>
              </a:rPr>
              <a:t>without</a:t>
            </a:r>
            <a:r>
              <a:rPr lang="es-ES" sz="3600" u="sng" dirty="0">
                <a:effectLst/>
                <a:latin typeface="Calibri" panose="020F0502020204030204" pitchFamily="34" charset="0"/>
                <a:ea typeface="Calibri" panose="020F0502020204030204" pitchFamily="34" charset="0"/>
                <a:cs typeface="Times New Roman" panose="02020603050405020304" pitchFamily="18" charset="0"/>
              </a:rPr>
              <a:t> </a:t>
            </a:r>
            <a:r>
              <a:rPr lang="es-ES" sz="3600" u="sng" dirty="0" err="1">
                <a:effectLst/>
                <a:latin typeface="Calibri" panose="020F0502020204030204" pitchFamily="34" charset="0"/>
                <a:ea typeface="Calibri" panose="020F0502020204030204" pitchFamily="34" charset="0"/>
                <a:cs typeface="Times New Roman" panose="02020603050405020304" pitchFamily="18" charset="0"/>
              </a:rPr>
              <a:t>ensuring</a:t>
            </a:r>
            <a:r>
              <a:rPr lang="es-ES" sz="3600" u="sng" dirty="0">
                <a:effectLst/>
                <a:latin typeface="Calibri" panose="020F0502020204030204" pitchFamily="34" charset="0"/>
                <a:ea typeface="Calibri" panose="020F0502020204030204" pitchFamily="34" charset="0"/>
                <a:cs typeface="Times New Roman" panose="02020603050405020304" pitchFamily="18" charset="0"/>
              </a:rPr>
              <a:t> </a:t>
            </a:r>
            <a:r>
              <a:rPr lang="es-ES" sz="3600" u="sng" dirty="0" err="1">
                <a:effectLst/>
                <a:latin typeface="Calibri" panose="020F0502020204030204" pitchFamily="34" charset="0"/>
                <a:ea typeface="Calibri" panose="020F0502020204030204" pitchFamily="34" charset="0"/>
                <a:cs typeface="Times New Roman" panose="02020603050405020304" pitchFamily="18" charset="0"/>
              </a:rPr>
              <a:t>the</a:t>
            </a:r>
            <a:r>
              <a:rPr lang="es-ES" sz="3600" u="sng" dirty="0">
                <a:effectLst/>
                <a:latin typeface="Calibri" panose="020F0502020204030204" pitchFamily="34" charset="0"/>
                <a:ea typeface="Calibri" panose="020F0502020204030204" pitchFamily="34" charset="0"/>
                <a:cs typeface="Times New Roman" panose="02020603050405020304" pitchFamily="18" charset="0"/>
              </a:rPr>
              <a:t> </a:t>
            </a:r>
            <a:r>
              <a:rPr lang="es-ES" sz="3600" u="sng" dirty="0" err="1">
                <a:effectLst/>
                <a:latin typeface="Calibri" panose="020F0502020204030204" pitchFamily="34" charset="0"/>
                <a:ea typeface="Calibri" panose="020F0502020204030204" pitchFamily="34" charset="0"/>
                <a:cs typeface="Times New Roman" panose="02020603050405020304" pitchFamily="18" charset="0"/>
              </a:rPr>
              <a:t>protection</a:t>
            </a:r>
            <a:r>
              <a:rPr lang="es-ES" sz="3600" u="sng" dirty="0">
                <a:effectLst/>
                <a:latin typeface="Calibri" panose="020F0502020204030204" pitchFamily="34" charset="0"/>
                <a:ea typeface="Calibri" panose="020F0502020204030204" pitchFamily="34" charset="0"/>
                <a:cs typeface="Times New Roman" panose="02020603050405020304" pitchFamily="18" charset="0"/>
              </a:rPr>
              <a:t> </a:t>
            </a:r>
            <a:r>
              <a:rPr lang="es-ES" sz="3600" u="sng" dirty="0" err="1">
                <a:effectLst/>
                <a:latin typeface="Calibri" panose="020F0502020204030204" pitchFamily="34" charset="0"/>
                <a:ea typeface="Calibri" panose="020F0502020204030204" pitchFamily="34" charset="0"/>
                <a:cs typeface="Times New Roman" panose="02020603050405020304" pitchFamily="18" charset="0"/>
              </a:rPr>
              <a:t>of</a:t>
            </a:r>
            <a:r>
              <a:rPr lang="es-ES" sz="3600" u="sng" dirty="0">
                <a:effectLst/>
                <a:latin typeface="Calibri" panose="020F0502020204030204" pitchFamily="34" charset="0"/>
                <a:ea typeface="Calibri" panose="020F0502020204030204" pitchFamily="34" charset="0"/>
                <a:cs typeface="Times New Roman" panose="02020603050405020304" pitchFamily="18" charset="0"/>
              </a:rPr>
              <a:t> </a:t>
            </a:r>
            <a:r>
              <a:rPr lang="es-ES" sz="3600" u="sng" dirty="0" err="1">
                <a:effectLst/>
                <a:latin typeface="Calibri" panose="020F0502020204030204" pitchFamily="34" charset="0"/>
                <a:ea typeface="Calibri" panose="020F0502020204030204" pitchFamily="34" charset="0"/>
                <a:cs typeface="Times New Roman" panose="02020603050405020304" pitchFamily="18" charset="0"/>
              </a:rPr>
              <a:t>those</a:t>
            </a:r>
            <a:r>
              <a:rPr lang="es-ES" sz="3600" u="sng" dirty="0">
                <a:effectLst/>
                <a:latin typeface="Calibri" panose="020F0502020204030204" pitchFamily="34" charset="0"/>
                <a:ea typeface="Calibri" panose="020F0502020204030204" pitchFamily="34" charset="0"/>
                <a:cs typeface="Times New Roman" panose="02020603050405020304" pitchFamily="18" charset="0"/>
              </a:rPr>
              <a:t> </a:t>
            </a:r>
            <a:r>
              <a:rPr lang="es-ES" sz="3600" u="sng" dirty="0" err="1">
                <a:effectLst/>
                <a:latin typeface="Calibri" panose="020F0502020204030204" pitchFamily="34" charset="0"/>
                <a:ea typeface="Calibri" panose="020F0502020204030204" pitchFamily="34" charset="0"/>
                <a:cs typeface="Times New Roman" panose="02020603050405020304" pitchFamily="18" charset="0"/>
              </a:rPr>
              <a:t>under</a:t>
            </a:r>
            <a:r>
              <a:rPr lang="es-ES" sz="3600" u="sng" dirty="0">
                <a:effectLst/>
                <a:latin typeface="Calibri" panose="020F0502020204030204" pitchFamily="34" charset="0"/>
                <a:ea typeface="Calibri" panose="020F0502020204030204" pitchFamily="34" charset="0"/>
                <a:cs typeface="Times New Roman" panose="02020603050405020304" pitchFamily="18" charset="0"/>
              </a:rPr>
              <a:t> </a:t>
            </a:r>
            <a:r>
              <a:rPr lang="es-ES" sz="3600" u="sng" dirty="0" err="1">
                <a:effectLst/>
                <a:latin typeface="Calibri" panose="020F0502020204030204" pitchFamily="34" charset="0"/>
                <a:ea typeface="Calibri" panose="020F0502020204030204" pitchFamily="34" charset="0"/>
                <a:cs typeface="Times New Roman" panose="02020603050405020304" pitchFamily="18" charset="0"/>
              </a:rPr>
              <a:t>quarantine</a:t>
            </a:r>
            <a:r>
              <a:rPr lang="es-ES" sz="3600" u="sng" dirty="0">
                <a:effectLst/>
                <a:latin typeface="Calibri" panose="020F0502020204030204" pitchFamily="34" charset="0"/>
                <a:ea typeface="Calibri" panose="020F0502020204030204" pitchFamily="34" charset="0"/>
                <a:cs typeface="Times New Roman" panose="02020603050405020304" pitchFamily="18" charset="0"/>
              </a:rPr>
              <a:t> – </a:t>
            </a:r>
            <a:r>
              <a:rPr lang="es-ES" sz="3600" u="sng" dirty="0" err="1">
                <a:effectLst/>
                <a:latin typeface="Calibri" panose="020F0502020204030204" pitchFamily="34" charset="0"/>
                <a:ea typeface="Calibri" panose="020F0502020204030204" pitchFamily="34" charset="0"/>
                <a:cs typeface="Times New Roman" panose="02020603050405020304" pitchFamily="18" charset="0"/>
              </a:rPr>
              <a:t>especially</a:t>
            </a:r>
            <a:r>
              <a:rPr lang="es-ES" sz="3600" u="sng" dirty="0">
                <a:effectLst/>
                <a:latin typeface="Calibri" panose="020F0502020204030204" pitchFamily="34" charset="0"/>
                <a:ea typeface="Calibri" panose="020F0502020204030204" pitchFamily="34" charset="0"/>
                <a:cs typeface="Times New Roman" panose="02020603050405020304" pitchFamily="18" charset="0"/>
              </a:rPr>
              <a:t> at-</a:t>
            </a:r>
            <a:r>
              <a:rPr lang="es-ES" sz="3600" u="sng" dirty="0" err="1">
                <a:effectLst/>
                <a:latin typeface="Calibri" panose="020F0502020204030204" pitchFamily="34" charset="0"/>
                <a:ea typeface="Calibri" panose="020F0502020204030204" pitchFamily="34" charset="0"/>
                <a:cs typeface="Times New Roman" panose="02020603050405020304" pitchFamily="18" charset="0"/>
              </a:rPr>
              <a:t>risk</a:t>
            </a:r>
            <a:r>
              <a:rPr lang="es-ES" sz="3600" u="sng" dirty="0">
                <a:effectLst/>
                <a:latin typeface="Calibri" panose="020F0502020204030204" pitchFamily="34" charset="0"/>
                <a:ea typeface="Calibri" panose="020F0502020204030204" pitchFamily="34" charset="0"/>
                <a:cs typeface="Times New Roman" panose="02020603050405020304" pitchFamily="18" charset="0"/>
              </a:rPr>
              <a:t> </a:t>
            </a:r>
            <a:r>
              <a:rPr lang="es-ES" sz="3600" u="sng" dirty="0" err="1">
                <a:effectLst/>
                <a:latin typeface="Calibri" panose="020F0502020204030204" pitchFamily="34" charset="0"/>
                <a:ea typeface="Calibri" panose="020F0502020204030204" pitchFamily="34" charset="0"/>
                <a:cs typeface="Times New Roman" panose="02020603050405020304" pitchFamily="18" charset="0"/>
              </a:rPr>
              <a:t>populations</a:t>
            </a:r>
            <a:r>
              <a:rPr lang="es-ES" sz="3600" dirty="0">
                <a:effectLst/>
                <a:latin typeface="Calibri" panose="020F0502020204030204" pitchFamily="34" charset="0"/>
                <a:ea typeface="Calibri" panose="020F0502020204030204" pitchFamily="34" charset="0"/>
                <a:cs typeface="Times New Roman" panose="02020603050405020304" pitchFamily="18" charset="0"/>
              </a:rPr>
              <a:t>. </a:t>
            </a:r>
            <a:r>
              <a:rPr lang="es-ES" sz="3600" dirty="0" err="1">
                <a:effectLst/>
                <a:latin typeface="Calibri" panose="020F0502020204030204" pitchFamily="34" charset="0"/>
                <a:ea typeface="Calibri" panose="020F0502020204030204" pitchFamily="34" charset="0"/>
                <a:cs typeface="Times New Roman" panose="02020603050405020304" pitchFamily="18" charset="0"/>
              </a:rPr>
              <a:t>Because</a:t>
            </a:r>
            <a:r>
              <a:rPr lang="es-ES" sz="3600" dirty="0">
                <a:effectLst/>
                <a:latin typeface="Calibri" panose="020F0502020204030204" pitchFamily="34" charset="0"/>
                <a:ea typeface="Calibri" panose="020F0502020204030204" pitchFamily="34" charset="0"/>
                <a:cs typeface="Times New Roman" panose="02020603050405020304" pitchFamily="18" charset="0"/>
              </a:rPr>
              <a:t> </a:t>
            </a:r>
            <a:r>
              <a:rPr lang="es-ES" sz="3600" dirty="0" err="1">
                <a:effectLst/>
                <a:latin typeface="Calibri" panose="020F0502020204030204" pitchFamily="34" charset="0"/>
                <a:ea typeface="Calibri" panose="020F0502020204030204" pitchFamily="34" charset="0"/>
                <a:cs typeface="Times New Roman" panose="02020603050405020304" pitchFamily="18" charset="0"/>
              </a:rPr>
              <a:t>such</a:t>
            </a:r>
            <a:r>
              <a:rPr lang="es-ES" sz="3600" dirty="0">
                <a:effectLst/>
                <a:latin typeface="Calibri" panose="020F0502020204030204" pitchFamily="34" charset="0"/>
                <a:ea typeface="Calibri" panose="020F0502020204030204" pitchFamily="34" charset="0"/>
                <a:cs typeface="Times New Roman" panose="02020603050405020304" pitchFamily="18" charset="0"/>
              </a:rPr>
              <a:t> </a:t>
            </a:r>
            <a:r>
              <a:rPr lang="es-ES" sz="3600" dirty="0" err="1">
                <a:effectLst/>
                <a:latin typeface="Calibri" panose="020F0502020204030204" pitchFamily="34" charset="0"/>
                <a:ea typeface="Calibri" panose="020F0502020204030204" pitchFamily="34" charset="0"/>
                <a:cs typeface="Times New Roman" panose="02020603050405020304" pitchFamily="18" charset="0"/>
              </a:rPr>
              <a:t>quarantines</a:t>
            </a:r>
            <a:r>
              <a:rPr lang="es-ES" sz="3600" dirty="0">
                <a:effectLst/>
                <a:latin typeface="Calibri" panose="020F0502020204030204" pitchFamily="34" charset="0"/>
                <a:ea typeface="Calibri" panose="020F0502020204030204" pitchFamily="34" charset="0"/>
                <a:cs typeface="Times New Roman" panose="02020603050405020304" pitchFamily="18" charset="0"/>
              </a:rPr>
              <a:t> and </a:t>
            </a:r>
            <a:r>
              <a:rPr lang="es-ES" sz="3600" dirty="0" err="1">
                <a:effectLst/>
                <a:latin typeface="Calibri" panose="020F0502020204030204" pitchFamily="34" charset="0"/>
                <a:ea typeface="Calibri" panose="020F0502020204030204" pitchFamily="34" charset="0"/>
                <a:cs typeface="Times New Roman" panose="02020603050405020304" pitchFamily="18" charset="0"/>
              </a:rPr>
              <a:t>lockdowns</a:t>
            </a:r>
            <a:r>
              <a:rPr lang="es-ES" sz="3600" dirty="0">
                <a:effectLst/>
                <a:latin typeface="Calibri" panose="020F0502020204030204" pitchFamily="34" charset="0"/>
                <a:ea typeface="Calibri" panose="020F0502020204030204" pitchFamily="34" charset="0"/>
                <a:cs typeface="Times New Roman" panose="02020603050405020304" pitchFamily="18" charset="0"/>
              </a:rPr>
              <a:t> are </a:t>
            </a:r>
            <a:r>
              <a:rPr lang="es-ES" sz="3600" dirty="0" err="1">
                <a:effectLst/>
                <a:latin typeface="Calibri" panose="020F0502020204030204" pitchFamily="34" charset="0"/>
                <a:ea typeface="Calibri" panose="020F0502020204030204" pitchFamily="34" charset="0"/>
                <a:cs typeface="Times New Roman" panose="02020603050405020304" pitchFamily="18" charset="0"/>
              </a:rPr>
              <a:t>difficult</a:t>
            </a:r>
            <a:r>
              <a:rPr lang="es-ES" sz="3600" dirty="0">
                <a:effectLst/>
                <a:latin typeface="Calibri" panose="020F0502020204030204" pitchFamily="34" charset="0"/>
                <a:ea typeface="Calibri" panose="020F0502020204030204" pitchFamily="34" charset="0"/>
                <a:cs typeface="Times New Roman" panose="02020603050405020304" pitchFamily="18" charset="0"/>
              </a:rPr>
              <a:t> </a:t>
            </a:r>
            <a:r>
              <a:rPr lang="es-ES" sz="3600" dirty="0" err="1">
                <a:effectLst/>
                <a:latin typeface="Calibri" panose="020F0502020204030204" pitchFamily="34" charset="0"/>
                <a:ea typeface="Calibri" panose="020F0502020204030204" pitchFamily="34" charset="0"/>
                <a:cs typeface="Times New Roman" panose="02020603050405020304" pitchFamily="18" charset="0"/>
              </a:rPr>
              <a:t>to</a:t>
            </a:r>
            <a:r>
              <a:rPr lang="es-ES" sz="3600" dirty="0">
                <a:effectLst/>
                <a:latin typeface="Calibri" panose="020F0502020204030204" pitchFamily="34" charset="0"/>
                <a:ea typeface="Calibri" panose="020F0502020204030204" pitchFamily="34" charset="0"/>
                <a:cs typeface="Times New Roman" panose="02020603050405020304" pitchFamily="18" charset="0"/>
              </a:rPr>
              <a:t> </a:t>
            </a:r>
            <a:r>
              <a:rPr lang="es-ES" sz="3600" dirty="0" err="1">
                <a:effectLst/>
                <a:latin typeface="Calibri" panose="020F0502020204030204" pitchFamily="34" charset="0"/>
                <a:ea typeface="Calibri" panose="020F0502020204030204" pitchFamily="34" charset="0"/>
                <a:cs typeface="Times New Roman" panose="02020603050405020304" pitchFamily="18" charset="0"/>
              </a:rPr>
              <a:t>impose</a:t>
            </a:r>
            <a:r>
              <a:rPr lang="es-ES" sz="3600" dirty="0">
                <a:effectLst/>
                <a:latin typeface="Calibri" panose="020F0502020204030204" pitchFamily="34" charset="0"/>
                <a:ea typeface="Calibri" panose="020F0502020204030204" pitchFamily="34" charset="0"/>
                <a:cs typeface="Times New Roman" panose="02020603050405020304" pitchFamily="18" charset="0"/>
              </a:rPr>
              <a:t> and </a:t>
            </a:r>
            <a:r>
              <a:rPr lang="es-ES" sz="3600" dirty="0" err="1">
                <a:effectLst/>
                <a:latin typeface="Calibri" panose="020F0502020204030204" pitchFamily="34" charset="0"/>
                <a:ea typeface="Calibri" panose="020F0502020204030204" pitchFamily="34" charset="0"/>
                <a:cs typeface="Times New Roman" panose="02020603050405020304" pitchFamily="18" charset="0"/>
              </a:rPr>
              <a:t>enforce</a:t>
            </a:r>
            <a:r>
              <a:rPr lang="es-ES" sz="3600" dirty="0">
                <a:effectLst/>
                <a:latin typeface="Calibri" panose="020F0502020204030204" pitchFamily="34" charset="0"/>
                <a:ea typeface="Calibri" panose="020F0502020204030204" pitchFamily="34" charset="0"/>
                <a:cs typeface="Times New Roman" panose="02020603050405020304" pitchFamily="18" charset="0"/>
              </a:rPr>
              <a:t> </a:t>
            </a:r>
            <a:r>
              <a:rPr lang="es-ES" sz="3600" dirty="0" err="1">
                <a:effectLst/>
                <a:latin typeface="Calibri" panose="020F0502020204030204" pitchFamily="34" charset="0"/>
                <a:ea typeface="Calibri" panose="020F0502020204030204" pitchFamily="34" charset="0"/>
                <a:cs typeface="Times New Roman" panose="02020603050405020304" pitchFamily="18" charset="0"/>
              </a:rPr>
              <a:t>uniformly</a:t>
            </a:r>
            <a:r>
              <a:rPr lang="es-ES" sz="3600" dirty="0">
                <a:effectLst/>
                <a:latin typeface="Calibri" panose="020F0502020204030204" pitchFamily="34" charset="0"/>
                <a:ea typeface="Calibri" panose="020F0502020204030204" pitchFamily="34" charset="0"/>
                <a:cs typeface="Times New Roman" panose="02020603050405020304" pitchFamily="18" charset="0"/>
              </a:rPr>
              <a:t>, </a:t>
            </a:r>
            <a:r>
              <a:rPr lang="es-ES" sz="3600" dirty="0" err="1">
                <a:effectLst/>
                <a:highlight>
                  <a:srgbClr val="800000"/>
                </a:highlight>
                <a:latin typeface="Calibri" panose="020F0502020204030204" pitchFamily="34" charset="0"/>
                <a:ea typeface="Calibri" panose="020F0502020204030204" pitchFamily="34" charset="0"/>
                <a:cs typeface="Times New Roman" panose="02020603050405020304" pitchFamily="18" charset="0"/>
              </a:rPr>
              <a:t>they</a:t>
            </a:r>
            <a:r>
              <a:rPr lang="es-ES" sz="3600" dirty="0">
                <a:effectLst/>
                <a:highlight>
                  <a:srgbClr val="800000"/>
                </a:highlight>
                <a:latin typeface="Calibri" panose="020F0502020204030204" pitchFamily="34" charset="0"/>
                <a:ea typeface="Calibri" panose="020F0502020204030204" pitchFamily="34" charset="0"/>
                <a:cs typeface="Times New Roman" panose="02020603050405020304" pitchFamily="18" charset="0"/>
              </a:rPr>
              <a:t> are </a:t>
            </a:r>
            <a:r>
              <a:rPr lang="es-ES" sz="3600" dirty="0" err="1">
                <a:effectLst/>
                <a:highlight>
                  <a:srgbClr val="800000"/>
                </a:highlight>
                <a:latin typeface="Calibri" panose="020F0502020204030204" pitchFamily="34" charset="0"/>
                <a:ea typeface="Calibri" panose="020F0502020204030204" pitchFamily="34" charset="0"/>
                <a:cs typeface="Times New Roman" panose="02020603050405020304" pitchFamily="18" charset="0"/>
              </a:rPr>
              <a:t>often</a:t>
            </a:r>
            <a:r>
              <a:rPr lang="es-ES" sz="3600" dirty="0">
                <a:effectLst/>
                <a:highlight>
                  <a:srgbClr val="800000"/>
                </a:highlight>
                <a:latin typeface="Calibri" panose="020F0502020204030204" pitchFamily="34" charset="0"/>
                <a:ea typeface="Calibri" panose="020F0502020204030204" pitchFamily="34" charset="0"/>
                <a:cs typeface="Times New Roman" panose="02020603050405020304" pitchFamily="18" charset="0"/>
              </a:rPr>
              <a:t> </a:t>
            </a:r>
            <a:r>
              <a:rPr lang="es-ES" sz="3600" dirty="0" err="1">
                <a:effectLst/>
                <a:highlight>
                  <a:srgbClr val="800000"/>
                </a:highlight>
                <a:latin typeface="Calibri" panose="020F0502020204030204" pitchFamily="34" charset="0"/>
                <a:ea typeface="Calibri" panose="020F0502020204030204" pitchFamily="34" charset="0"/>
                <a:cs typeface="Times New Roman" panose="02020603050405020304" pitchFamily="18" charset="0"/>
              </a:rPr>
              <a:t>arbitrary</a:t>
            </a:r>
            <a:r>
              <a:rPr lang="es-ES" sz="3600" dirty="0">
                <a:effectLst/>
                <a:highlight>
                  <a:srgbClr val="800000"/>
                </a:highlight>
                <a:latin typeface="Calibri" panose="020F0502020204030204" pitchFamily="34" charset="0"/>
                <a:ea typeface="Calibri" panose="020F0502020204030204" pitchFamily="34" charset="0"/>
                <a:cs typeface="Times New Roman" panose="02020603050405020304" pitchFamily="18" charset="0"/>
              </a:rPr>
              <a:t> </a:t>
            </a:r>
            <a:r>
              <a:rPr lang="es-ES" sz="3600" dirty="0" err="1">
                <a:effectLst/>
                <a:highlight>
                  <a:srgbClr val="800000"/>
                </a:highlight>
                <a:latin typeface="Calibri" panose="020F0502020204030204" pitchFamily="34" charset="0"/>
                <a:ea typeface="Calibri" panose="020F0502020204030204" pitchFamily="34" charset="0"/>
                <a:cs typeface="Times New Roman" panose="02020603050405020304" pitchFamily="18" charset="0"/>
              </a:rPr>
              <a:t>or</a:t>
            </a:r>
            <a:r>
              <a:rPr lang="es-ES" sz="3600" dirty="0">
                <a:effectLst/>
                <a:highlight>
                  <a:srgbClr val="800000"/>
                </a:highlight>
                <a:latin typeface="Calibri" panose="020F0502020204030204" pitchFamily="34" charset="0"/>
                <a:ea typeface="Calibri" panose="020F0502020204030204" pitchFamily="34" charset="0"/>
                <a:cs typeface="Times New Roman" panose="02020603050405020304" pitchFamily="18" charset="0"/>
              </a:rPr>
              <a:t> </a:t>
            </a:r>
            <a:r>
              <a:rPr lang="es-ES" sz="3600" dirty="0" err="1">
                <a:effectLst/>
                <a:highlight>
                  <a:srgbClr val="800000"/>
                </a:highlight>
                <a:latin typeface="Calibri" panose="020F0502020204030204" pitchFamily="34" charset="0"/>
                <a:ea typeface="Calibri" panose="020F0502020204030204" pitchFamily="34" charset="0"/>
                <a:cs typeface="Times New Roman" panose="02020603050405020304" pitchFamily="18" charset="0"/>
              </a:rPr>
              <a:t>discriminatory</a:t>
            </a:r>
            <a:r>
              <a:rPr lang="es-ES" sz="3600" dirty="0">
                <a:effectLst/>
                <a:highlight>
                  <a:srgbClr val="800000"/>
                </a:highlight>
                <a:latin typeface="Calibri" panose="020F0502020204030204" pitchFamily="34" charset="0"/>
                <a:ea typeface="Calibri" panose="020F0502020204030204" pitchFamily="34" charset="0"/>
                <a:cs typeface="Times New Roman" panose="02020603050405020304" pitchFamily="18" charset="0"/>
              </a:rPr>
              <a:t> in </a:t>
            </a:r>
            <a:r>
              <a:rPr lang="es-ES" sz="3600" dirty="0" err="1">
                <a:effectLst/>
                <a:highlight>
                  <a:srgbClr val="800000"/>
                </a:highlight>
                <a:latin typeface="Calibri" panose="020F0502020204030204" pitchFamily="34" charset="0"/>
                <a:ea typeface="Calibri" panose="020F0502020204030204" pitchFamily="34" charset="0"/>
                <a:cs typeface="Times New Roman" panose="02020603050405020304" pitchFamily="18" charset="0"/>
              </a:rPr>
              <a:t>application</a:t>
            </a:r>
            <a:r>
              <a:rPr lang="es-ES" sz="3600" dirty="0">
                <a:effectLst/>
                <a:latin typeface="Calibri" panose="020F0502020204030204" pitchFamily="34" charset="0"/>
                <a:ea typeface="Calibri" panose="020F0502020204030204" pitchFamily="34" charset="0"/>
                <a:cs typeface="Times New Roman" panose="02020603050405020304" pitchFamily="18" charset="0"/>
              </a:rPr>
              <a:t>. </a:t>
            </a:r>
            <a:br>
              <a:rPr lang="es-ES" sz="1050" dirty="0">
                <a:effectLst/>
                <a:latin typeface="Calibri" panose="020F0502020204030204" pitchFamily="34" charset="0"/>
                <a:ea typeface="Calibri" panose="020F0502020204030204" pitchFamily="34" charset="0"/>
                <a:cs typeface="Times New Roman" panose="02020603050405020304" pitchFamily="18" charset="0"/>
              </a:rPr>
            </a:br>
            <a:endParaRPr lang="es-ES" dirty="0"/>
          </a:p>
        </p:txBody>
      </p:sp>
    </p:spTree>
    <p:extLst>
      <p:ext uri="{BB962C8B-B14F-4D97-AF65-F5344CB8AC3E}">
        <p14:creationId xmlns:p14="http://schemas.microsoft.com/office/powerpoint/2010/main" val="42089824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número de diapositiva 1">
            <a:extLst>
              <a:ext uri="{FF2B5EF4-FFF2-40B4-BE49-F238E27FC236}">
                <a16:creationId xmlns:a16="http://schemas.microsoft.com/office/drawing/2014/main" id="{0E50AA23-490E-4CD0-9E8E-7B97E687E358}"/>
              </a:ext>
            </a:extLst>
          </p:cNvPr>
          <p:cNvSpPr>
            <a:spLocks noGrp="1"/>
          </p:cNvSpPr>
          <p:nvPr>
            <p:ph type="sldNum" sz="quarter" idx="12"/>
          </p:nvPr>
        </p:nvSpPr>
        <p:spPr/>
        <p:txBody>
          <a:bodyPr/>
          <a:lstStyle/>
          <a:p>
            <a:fld id="{D57F1E4F-1CFF-5643-939E-217C01CDF565}" type="slidenum">
              <a:rPr lang="en-US" smtClean="0">
                <a:solidFill>
                  <a:schemeClr val="tx1"/>
                </a:solidFill>
              </a:rPr>
              <a:pPr/>
              <a:t>12</a:t>
            </a:fld>
            <a:endParaRPr lang="en-US" dirty="0">
              <a:solidFill>
                <a:schemeClr val="tx1"/>
              </a:solidFill>
            </a:endParaRPr>
          </a:p>
        </p:txBody>
      </p:sp>
      <p:sp>
        <p:nvSpPr>
          <p:cNvPr id="4" name="CuadroTexto 3">
            <a:extLst>
              <a:ext uri="{FF2B5EF4-FFF2-40B4-BE49-F238E27FC236}">
                <a16:creationId xmlns:a16="http://schemas.microsoft.com/office/drawing/2014/main" id="{70E86FB3-2693-4A71-B4C3-120C1906494E}"/>
              </a:ext>
            </a:extLst>
          </p:cNvPr>
          <p:cNvSpPr txBox="1"/>
          <p:nvPr/>
        </p:nvSpPr>
        <p:spPr>
          <a:xfrm>
            <a:off x="686555" y="122932"/>
            <a:ext cx="10303178" cy="6001643"/>
          </a:xfrm>
          <a:prstGeom prst="rect">
            <a:avLst/>
          </a:prstGeom>
          <a:noFill/>
        </p:spPr>
        <p:txBody>
          <a:bodyPr wrap="square">
            <a:spAutoFit/>
          </a:bodyPr>
          <a:lstStyle/>
          <a:p>
            <a:r>
              <a:rPr lang="es-ES" sz="3200" u="sng" dirty="0" err="1">
                <a:effectLst/>
                <a:highlight>
                  <a:srgbClr val="000080"/>
                </a:highlight>
                <a:latin typeface="Calibri" panose="020F0502020204030204" pitchFamily="34" charset="0"/>
                <a:ea typeface="Calibri" panose="020F0502020204030204" pitchFamily="34" charset="0"/>
                <a:cs typeface="Times New Roman" panose="02020603050405020304" pitchFamily="18" charset="0"/>
              </a:rPr>
              <a:t>Freedom</a:t>
            </a:r>
            <a:r>
              <a:rPr lang="es-ES" sz="3200" u="sng" dirty="0">
                <a:effectLst/>
                <a:highlight>
                  <a:srgbClr val="000080"/>
                </a:highlight>
                <a:latin typeface="Calibri" panose="020F0502020204030204" pitchFamily="34" charset="0"/>
                <a:ea typeface="Calibri" panose="020F0502020204030204" pitchFamily="34" charset="0"/>
                <a:cs typeface="Times New Roman" panose="02020603050405020304" pitchFamily="18" charset="0"/>
              </a:rPr>
              <a:t> </a:t>
            </a:r>
            <a:r>
              <a:rPr lang="es-ES" sz="3200" u="sng" dirty="0" err="1">
                <a:effectLst/>
                <a:highlight>
                  <a:srgbClr val="000080"/>
                </a:highlight>
                <a:latin typeface="Calibri" panose="020F0502020204030204" pitchFamily="34" charset="0"/>
                <a:ea typeface="Calibri" panose="020F0502020204030204" pitchFamily="34" charset="0"/>
                <a:cs typeface="Times New Roman" panose="02020603050405020304" pitchFamily="18" charset="0"/>
              </a:rPr>
              <a:t>of</a:t>
            </a:r>
            <a:r>
              <a:rPr lang="es-ES" sz="3200" u="sng" dirty="0">
                <a:effectLst/>
                <a:highlight>
                  <a:srgbClr val="000080"/>
                </a:highlight>
                <a:latin typeface="Calibri" panose="020F0502020204030204" pitchFamily="34" charset="0"/>
                <a:ea typeface="Calibri" panose="020F0502020204030204" pitchFamily="34" charset="0"/>
                <a:cs typeface="Times New Roman" panose="02020603050405020304" pitchFamily="18" charset="0"/>
              </a:rPr>
              <a:t> </a:t>
            </a:r>
            <a:r>
              <a:rPr lang="es-ES" sz="3200" u="sng" dirty="0" err="1">
                <a:effectLst/>
                <a:highlight>
                  <a:srgbClr val="000080"/>
                </a:highlight>
                <a:latin typeface="Calibri" panose="020F0502020204030204" pitchFamily="34" charset="0"/>
                <a:ea typeface="Calibri" panose="020F0502020204030204" pitchFamily="34" charset="0"/>
                <a:cs typeface="Times New Roman" panose="02020603050405020304" pitchFamily="18" charset="0"/>
              </a:rPr>
              <a:t>movement</a:t>
            </a:r>
            <a:r>
              <a:rPr lang="es-ES" sz="3200" u="sng" dirty="0">
                <a:effectLst/>
                <a:highlight>
                  <a:srgbClr val="000080"/>
                </a:highlight>
                <a:latin typeface="Calibri" panose="020F0502020204030204" pitchFamily="34" charset="0"/>
                <a:ea typeface="Calibri" panose="020F0502020204030204" pitchFamily="34" charset="0"/>
                <a:cs typeface="Times New Roman" panose="02020603050405020304" pitchFamily="18" charset="0"/>
              </a:rPr>
              <a:t> </a:t>
            </a:r>
            <a:r>
              <a:rPr lang="es-ES" sz="3200" u="sng" dirty="0" err="1">
                <a:effectLst/>
                <a:highlight>
                  <a:srgbClr val="000080"/>
                </a:highlight>
                <a:latin typeface="Calibri" panose="020F0502020204030204" pitchFamily="34" charset="0"/>
                <a:ea typeface="Calibri" panose="020F0502020204030204" pitchFamily="34" charset="0"/>
                <a:cs typeface="Times New Roman" panose="02020603050405020304" pitchFamily="18" charset="0"/>
              </a:rPr>
              <a:t>under</a:t>
            </a:r>
            <a:r>
              <a:rPr lang="es-ES" sz="3200" u="sng" dirty="0">
                <a:effectLst/>
                <a:highlight>
                  <a:srgbClr val="000080"/>
                </a:highlight>
                <a:latin typeface="Calibri" panose="020F0502020204030204" pitchFamily="34" charset="0"/>
                <a:ea typeface="Calibri" panose="020F0502020204030204" pitchFamily="34" charset="0"/>
                <a:cs typeface="Times New Roman" panose="02020603050405020304" pitchFamily="18" charset="0"/>
              </a:rPr>
              <a:t> </a:t>
            </a:r>
            <a:r>
              <a:rPr lang="es-ES" sz="3200" u="sng" dirty="0" err="1">
                <a:effectLst/>
                <a:highlight>
                  <a:srgbClr val="000080"/>
                </a:highlight>
                <a:latin typeface="Calibri" panose="020F0502020204030204" pitchFamily="34" charset="0"/>
                <a:ea typeface="Calibri" panose="020F0502020204030204" pitchFamily="34" charset="0"/>
                <a:cs typeface="Times New Roman" panose="02020603050405020304" pitchFamily="18" charset="0"/>
              </a:rPr>
              <a:t>international</a:t>
            </a:r>
            <a:r>
              <a:rPr lang="es-ES" sz="3200" u="sng" dirty="0">
                <a:effectLst/>
                <a:highlight>
                  <a:srgbClr val="000080"/>
                </a:highlight>
                <a:latin typeface="Calibri" panose="020F0502020204030204" pitchFamily="34" charset="0"/>
                <a:ea typeface="Calibri" panose="020F0502020204030204" pitchFamily="34" charset="0"/>
                <a:cs typeface="Times New Roman" panose="02020603050405020304" pitchFamily="18" charset="0"/>
              </a:rPr>
              <a:t> human </a:t>
            </a:r>
            <a:r>
              <a:rPr lang="es-ES" sz="3200" u="sng" dirty="0" err="1">
                <a:effectLst/>
                <a:highlight>
                  <a:srgbClr val="000080"/>
                </a:highlight>
                <a:latin typeface="Calibri" panose="020F0502020204030204" pitchFamily="34" charset="0"/>
                <a:ea typeface="Calibri" panose="020F0502020204030204" pitchFamily="34" charset="0"/>
                <a:cs typeface="Times New Roman" panose="02020603050405020304" pitchFamily="18" charset="0"/>
              </a:rPr>
              <a:t>rights</a:t>
            </a:r>
            <a:r>
              <a:rPr lang="es-ES" sz="3200" u="sng" dirty="0">
                <a:effectLst/>
                <a:highlight>
                  <a:srgbClr val="000080"/>
                </a:highlight>
                <a:latin typeface="Calibri" panose="020F0502020204030204" pitchFamily="34" charset="0"/>
                <a:ea typeface="Calibri" panose="020F0502020204030204" pitchFamily="34" charset="0"/>
                <a:cs typeface="Times New Roman" panose="02020603050405020304" pitchFamily="18" charset="0"/>
              </a:rPr>
              <a:t> </a:t>
            </a:r>
            <a:r>
              <a:rPr lang="es-ES" sz="3200" u="sng" dirty="0" err="1">
                <a:effectLst/>
                <a:highlight>
                  <a:srgbClr val="000080"/>
                </a:highlight>
                <a:latin typeface="Calibri" panose="020F0502020204030204" pitchFamily="34" charset="0"/>
                <a:ea typeface="Calibri" panose="020F0502020204030204" pitchFamily="34" charset="0"/>
                <a:cs typeface="Times New Roman" panose="02020603050405020304" pitchFamily="18" charset="0"/>
              </a:rPr>
              <a:t>law</a:t>
            </a:r>
            <a:r>
              <a:rPr lang="es-ES" sz="3200" u="sng" dirty="0">
                <a:effectLst/>
                <a:highlight>
                  <a:srgbClr val="000080"/>
                </a:highlight>
                <a:latin typeface="Calibri" panose="020F0502020204030204" pitchFamily="34" charset="0"/>
                <a:ea typeface="Calibri" panose="020F0502020204030204" pitchFamily="34" charset="0"/>
                <a:cs typeface="Times New Roman" panose="02020603050405020304" pitchFamily="18" charset="0"/>
              </a:rPr>
              <a:t> </a:t>
            </a:r>
            <a:r>
              <a:rPr lang="es-ES" sz="3200" u="sng" dirty="0" err="1">
                <a:effectLst/>
                <a:latin typeface="Calibri" panose="020F0502020204030204" pitchFamily="34" charset="0"/>
                <a:ea typeface="Calibri" panose="020F0502020204030204" pitchFamily="34" charset="0"/>
                <a:cs typeface="Times New Roman" panose="02020603050405020304" pitchFamily="18" charset="0"/>
              </a:rPr>
              <a:t>protects</a:t>
            </a:r>
            <a:r>
              <a:rPr lang="es-ES" sz="3200" u="sng" dirty="0">
                <a:effectLst/>
                <a:latin typeface="Calibri" panose="020F0502020204030204" pitchFamily="34" charset="0"/>
                <a:ea typeface="Calibri" panose="020F0502020204030204" pitchFamily="34" charset="0"/>
                <a:cs typeface="Times New Roman" panose="02020603050405020304" pitchFamily="18" charset="0"/>
              </a:rPr>
              <a:t>, in </a:t>
            </a:r>
            <a:r>
              <a:rPr lang="es-ES" sz="3200" u="sng" dirty="0" err="1">
                <a:effectLst/>
                <a:latin typeface="Calibri" panose="020F0502020204030204" pitchFamily="34" charset="0"/>
                <a:ea typeface="Calibri" panose="020F0502020204030204" pitchFamily="34" charset="0"/>
                <a:cs typeface="Times New Roman" panose="02020603050405020304" pitchFamily="18" charset="0"/>
              </a:rPr>
              <a:t>principle</a:t>
            </a:r>
            <a:r>
              <a:rPr lang="es-ES" sz="3200" u="sng" dirty="0">
                <a:effectLst/>
                <a:latin typeface="Calibri" panose="020F0502020204030204" pitchFamily="34" charset="0"/>
                <a:ea typeface="Calibri" panose="020F0502020204030204" pitchFamily="34" charset="0"/>
                <a:cs typeface="Times New Roman" panose="02020603050405020304" pitchFamily="18" charset="0"/>
              </a:rPr>
              <a:t>, </a:t>
            </a:r>
            <a:r>
              <a:rPr lang="es-ES" sz="3200" u="sng" dirty="0" err="1">
                <a:effectLst/>
                <a:latin typeface="Calibri" panose="020F0502020204030204" pitchFamily="34" charset="0"/>
                <a:ea typeface="Calibri" panose="020F0502020204030204" pitchFamily="34" charset="0"/>
                <a:cs typeface="Times New Roman" panose="02020603050405020304" pitchFamily="18" charset="0"/>
              </a:rPr>
              <a:t>the</a:t>
            </a:r>
            <a:r>
              <a:rPr lang="es-ES" sz="3200" u="sng" dirty="0">
                <a:effectLst/>
                <a:latin typeface="Calibri" panose="020F0502020204030204" pitchFamily="34" charset="0"/>
                <a:ea typeface="Calibri" panose="020F0502020204030204" pitchFamily="34" charset="0"/>
                <a:cs typeface="Times New Roman" panose="02020603050405020304" pitchFamily="18" charset="0"/>
              </a:rPr>
              <a:t> </a:t>
            </a:r>
            <a:r>
              <a:rPr lang="es-ES" sz="3200" u="sng" dirty="0" err="1">
                <a:effectLst/>
                <a:latin typeface="Calibri" panose="020F0502020204030204" pitchFamily="34" charset="0"/>
                <a:ea typeface="Calibri" panose="020F0502020204030204" pitchFamily="34" charset="0"/>
                <a:cs typeface="Times New Roman" panose="02020603050405020304" pitchFamily="18" charset="0"/>
              </a:rPr>
              <a:t>right</a:t>
            </a:r>
            <a:r>
              <a:rPr lang="es-ES" sz="3200" u="sng" dirty="0">
                <a:effectLst/>
                <a:latin typeface="Calibri" panose="020F0502020204030204" pitchFamily="34" charset="0"/>
                <a:ea typeface="Calibri" panose="020F0502020204030204" pitchFamily="34" charset="0"/>
                <a:cs typeface="Times New Roman" panose="02020603050405020304" pitchFamily="18" charset="0"/>
              </a:rPr>
              <a:t> </a:t>
            </a:r>
            <a:r>
              <a:rPr lang="es-ES" sz="3200" u="sng" dirty="0" err="1">
                <a:effectLst/>
                <a:latin typeface="Calibri" panose="020F0502020204030204" pitchFamily="34" charset="0"/>
                <a:ea typeface="Calibri" panose="020F0502020204030204" pitchFamily="34" charset="0"/>
                <a:cs typeface="Times New Roman" panose="02020603050405020304" pitchFamily="18" charset="0"/>
              </a:rPr>
              <a:t>of</a:t>
            </a:r>
            <a:r>
              <a:rPr lang="es-ES" sz="3200" u="sng" dirty="0">
                <a:effectLst/>
                <a:latin typeface="Calibri" panose="020F0502020204030204" pitchFamily="34" charset="0"/>
                <a:ea typeface="Calibri" panose="020F0502020204030204" pitchFamily="34" charset="0"/>
                <a:cs typeface="Times New Roman" panose="02020603050405020304" pitchFamily="18" charset="0"/>
              </a:rPr>
              <a:t> </a:t>
            </a:r>
            <a:r>
              <a:rPr lang="es-ES" sz="3200" u="sng" dirty="0" err="1">
                <a:effectLst/>
                <a:latin typeface="Calibri" panose="020F0502020204030204" pitchFamily="34" charset="0"/>
                <a:ea typeface="Calibri" panose="020F0502020204030204" pitchFamily="34" charset="0"/>
                <a:cs typeface="Times New Roman" panose="02020603050405020304" pitchFamily="18" charset="0"/>
              </a:rPr>
              <a:t>everyone</a:t>
            </a:r>
            <a:r>
              <a:rPr lang="es-ES" sz="3200" u="sng" dirty="0">
                <a:effectLst/>
                <a:latin typeface="Calibri" panose="020F0502020204030204" pitchFamily="34" charset="0"/>
                <a:ea typeface="Calibri" panose="020F0502020204030204" pitchFamily="34" charset="0"/>
                <a:cs typeface="Times New Roman" panose="02020603050405020304" pitchFamily="18" charset="0"/>
              </a:rPr>
              <a:t> </a:t>
            </a:r>
            <a:r>
              <a:rPr lang="es-ES" sz="3200" u="sng" dirty="0" err="1">
                <a:effectLst/>
                <a:latin typeface="Calibri" panose="020F0502020204030204" pitchFamily="34" charset="0"/>
                <a:ea typeface="Calibri" panose="020F0502020204030204" pitchFamily="34" charset="0"/>
                <a:cs typeface="Times New Roman" panose="02020603050405020304" pitchFamily="18" charset="0"/>
              </a:rPr>
              <a:t>to</a:t>
            </a:r>
            <a:r>
              <a:rPr lang="es-ES" sz="3200" u="sng" dirty="0">
                <a:effectLst/>
                <a:latin typeface="Calibri" panose="020F0502020204030204" pitchFamily="34" charset="0"/>
                <a:ea typeface="Calibri" panose="020F0502020204030204" pitchFamily="34" charset="0"/>
                <a:cs typeface="Times New Roman" panose="02020603050405020304" pitchFamily="18" charset="0"/>
              </a:rPr>
              <a:t> </a:t>
            </a:r>
            <a:r>
              <a:rPr lang="es-ES" sz="3200" u="sng" dirty="0" err="1">
                <a:effectLst/>
                <a:latin typeface="Calibri" panose="020F0502020204030204" pitchFamily="34" charset="0"/>
                <a:ea typeface="Calibri" panose="020F0502020204030204" pitchFamily="34" charset="0"/>
                <a:cs typeface="Times New Roman" panose="02020603050405020304" pitchFamily="18" charset="0"/>
              </a:rPr>
              <a:t>leave</a:t>
            </a:r>
            <a:r>
              <a:rPr lang="es-ES" sz="3200" u="sng" dirty="0">
                <a:effectLst/>
                <a:latin typeface="Calibri" panose="020F0502020204030204" pitchFamily="34" charset="0"/>
                <a:ea typeface="Calibri" panose="020F0502020204030204" pitchFamily="34" charset="0"/>
                <a:cs typeface="Times New Roman" panose="02020603050405020304" pitchFamily="18" charset="0"/>
              </a:rPr>
              <a:t> </a:t>
            </a:r>
            <a:r>
              <a:rPr lang="es-ES" sz="3200" u="sng" dirty="0" err="1">
                <a:effectLst/>
                <a:latin typeface="Calibri" panose="020F0502020204030204" pitchFamily="34" charset="0"/>
                <a:ea typeface="Calibri" panose="020F0502020204030204" pitchFamily="34" charset="0"/>
                <a:cs typeface="Times New Roman" panose="02020603050405020304" pitchFamily="18" charset="0"/>
              </a:rPr>
              <a:t>any</a:t>
            </a:r>
            <a:r>
              <a:rPr lang="es-ES" sz="3200" u="sng" dirty="0">
                <a:effectLst/>
                <a:latin typeface="Calibri" panose="020F0502020204030204" pitchFamily="34" charset="0"/>
                <a:ea typeface="Calibri" panose="020F0502020204030204" pitchFamily="34" charset="0"/>
                <a:cs typeface="Times New Roman" panose="02020603050405020304" pitchFamily="18" charset="0"/>
              </a:rPr>
              <a:t> country, </a:t>
            </a:r>
            <a:r>
              <a:rPr lang="es-ES" sz="3200" u="sng" dirty="0" err="1">
                <a:effectLst/>
                <a:latin typeface="Calibri" panose="020F0502020204030204" pitchFamily="34" charset="0"/>
                <a:ea typeface="Calibri" panose="020F0502020204030204" pitchFamily="34" charset="0"/>
                <a:cs typeface="Times New Roman" panose="02020603050405020304" pitchFamily="18" charset="0"/>
              </a:rPr>
              <a:t>to</a:t>
            </a:r>
            <a:r>
              <a:rPr lang="es-ES" sz="3200" u="sng" dirty="0">
                <a:effectLst/>
                <a:latin typeface="Calibri" panose="020F0502020204030204" pitchFamily="34" charset="0"/>
                <a:ea typeface="Calibri" panose="020F0502020204030204" pitchFamily="34" charset="0"/>
                <a:cs typeface="Times New Roman" panose="02020603050405020304" pitchFamily="18" charset="0"/>
              </a:rPr>
              <a:t> </a:t>
            </a:r>
            <a:r>
              <a:rPr lang="es-ES" sz="3200" u="sng" dirty="0" err="1">
                <a:effectLst/>
                <a:latin typeface="Calibri" panose="020F0502020204030204" pitchFamily="34" charset="0"/>
                <a:ea typeface="Calibri" panose="020F0502020204030204" pitchFamily="34" charset="0"/>
                <a:cs typeface="Times New Roman" panose="02020603050405020304" pitchFamily="18" charset="0"/>
              </a:rPr>
              <a:t>enter</a:t>
            </a:r>
            <a:r>
              <a:rPr lang="es-ES" sz="3200" u="sng" dirty="0">
                <a:effectLst/>
                <a:latin typeface="Calibri" panose="020F0502020204030204" pitchFamily="34" charset="0"/>
                <a:ea typeface="Calibri" panose="020F0502020204030204" pitchFamily="34" charset="0"/>
                <a:cs typeface="Times New Roman" panose="02020603050405020304" pitchFamily="18" charset="0"/>
              </a:rPr>
              <a:t> </a:t>
            </a:r>
            <a:r>
              <a:rPr lang="es-ES" sz="3200" u="sng" dirty="0" err="1">
                <a:effectLst/>
                <a:latin typeface="Calibri" panose="020F0502020204030204" pitchFamily="34" charset="0"/>
                <a:ea typeface="Calibri" panose="020F0502020204030204" pitchFamily="34" charset="0"/>
                <a:cs typeface="Times New Roman" panose="02020603050405020304" pitchFamily="18" charset="0"/>
              </a:rPr>
              <a:t>their</a:t>
            </a:r>
            <a:r>
              <a:rPr lang="es-ES" sz="3200" u="sng" dirty="0">
                <a:effectLst/>
                <a:latin typeface="Calibri" panose="020F0502020204030204" pitchFamily="34" charset="0"/>
                <a:ea typeface="Calibri" panose="020F0502020204030204" pitchFamily="34" charset="0"/>
                <a:cs typeface="Times New Roman" panose="02020603050405020304" pitchFamily="18" charset="0"/>
              </a:rPr>
              <a:t> </a:t>
            </a:r>
            <a:r>
              <a:rPr lang="es-ES" sz="3200" u="sng" dirty="0" err="1">
                <a:effectLst/>
                <a:latin typeface="Calibri" panose="020F0502020204030204" pitchFamily="34" charset="0"/>
                <a:ea typeface="Calibri" panose="020F0502020204030204" pitchFamily="34" charset="0"/>
                <a:cs typeface="Times New Roman" panose="02020603050405020304" pitchFamily="18" charset="0"/>
              </a:rPr>
              <a:t>own</a:t>
            </a:r>
            <a:r>
              <a:rPr lang="es-ES" sz="3200" u="sng" dirty="0">
                <a:effectLst/>
                <a:latin typeface="Calibri" panose="020F0502020204030204" pitchFamily="34" charset="0"/>
                <a:ea typeface="Calibri" panose="020F0502020204030204" pitchFamily="34" charset="0"/>
                <a:cs typeface="Times New Roman" panose="02020603050405020304" pitchFamily="18" charset="0"/>
              </a:rPr>
              <a:t> country </a:t>
            </a:r>
            <a:r>
              <a:rPr lang="es-ES" sz="3200" u="sng" dirty="0" err="1">
                <a:effectLst/>
                <a:latin typeface="Calibri" panose="020F0502020204030204" pitchFamily="34" charset="0"/>
                <a:ea typeface="Calibri" panose="020F0502020204030204" pitchFamily="34" charset="0"/>
                <a:cs typeface="Times New Roman" panose="02020603050405020304" pitchFamily="18" charset="0"/>
              </a:rPr>
              <a:t>of</a:t>
            </a:r>
            <a:r>
              <a:rPr lang="es-ES" sz="3200" u="sng" dirty="0">
                <a:effectLst/>
                <a:latin typeface="Calibri" panose="020F0502020204030204" pitchFamily="34" charset="0"/>
                <a:ea typeface="Calibri" panose="020F0502020204030204" pitchFamily="34" charset="0"/>
                <a:cs typeface="Times New Roman" panose="02020603050405020304" pitchFamily="18" charset="0"/>
              </a:rPr>
              <a:t> </a:t>
            </a:r>
            <a:r>
              <a:rPr lang="es-ES" sz="3200" u="sng" dirty="0" err="1">
                <a:effectLst/>
                <a:latin typeface="Calibri" panose="020F0502020204030204" pitchFamily="34" charset="0"/>
                <a:ea typeface="Calibri" panose="020F0502020204030204" pitchFamily="34" charset="0"/>
                <a:cs typeface="Times New Roman" panose="02020603050405020304" pitchFamily="18" charset="0"/>
              </a:rPr>
              <a:t>nationality</a:t>
            </a:r>
            <a:r>
              <a:rPr lang="es-ES" sz="3200" u="sng" dirty="0">
                <a:effectLst/>
                <a:latin typeface="Calibri" panose="020F0502020204030204" pitchFamily="34" charset="0"/>
                <a:ea typeface="Calibri" panose="020F0502020204030204" pitchFamily="34" charset="0"/>
                <a:cs typeface="Times New Roman" panose="02020603050405020304" pitchFamily="18" charset="0"/>
              </a:rPr>
              <a:t>, and </a:t>
            </a:r>
            <a:r>
              <a:rPr lang="es-ES" sz="3200" u="sng" dirty="0" err="1">
                <a:effectLst/>
                <a:latin typeface="Calibri" panose="020F0502020204030204" pitchFamily="34" charset="0"/>
                <a:ea typeface="Calibri" panose="020F0502020204030204" pitchFamily="34" charset="0"/>
                <a:cs typeface="Times New Roman" panose="02020603050405020304" pitchFamily="18" charset="0"/>
              </a:rPr>
              <a:t>the</a:t>
            </a:r>
            <a:r>
              <a:rPr lang="es-ES" sz="3200" u="sng" dirty="0">
                <a:effectLst/>
                <a:latin typeface="Calibri" panose="020F0502020204030204" pitchFamily="34" charset="0"/>
                <a:ea typeface="Calibri" panose="020F0502020204030204" pitchFamily="34" charset="0"/>
                <a:cs typeface="Times New Roman" panose="02020603050405020304" pitchFamily="18" charset="0"/>
              </a:rPr>
              <a:t> </a:t>
            </a:r>
            <a:r>
              <a:rPr lang="es-ES" sz="3200" u="sng" dirty="0" err="1">
                <a:effectLst/>
                <a:latin typeface="Calibri" panose="020F0502020204030204" pitchFamily="34" charset="0"/>
                <a:ea typeface="Calibri" panose="020F0502020204030204" pitchFamily="34" charset="0"/>
                <a:cs typeface="Times New Roman" panose="02020603050405020304" pitchFamily="18" charset="0"/>
              </a:rPr>
              <a:t>right</a:t>
            </a:r>
            <a:r>
              <a:rPr lang="es-ES" sz="3200" u="sng" dirty="0">
                <a:effectLst/>
                <a:latin typeface="Calibri" panose="020F0502020204030204" pitchFamily="34" charset="0"/>
                <a:ea typeface="Calibri" panose="020F0502020204030204" pitchFamily="34" charset="0"/>
                <a:cs typeface="Times New Roman" panose="02020603050405020304" pitchFamily="18" charset="0"/>
              </a:rPr>
              <a:t> </a:t>
            </a:r>
            <a:r>
              <a:rPr lang="es-ES" sz="3200" u="sng" dirty="0" err="1">
                <a:effectLst/>
                <a:latin typeface="Calibri" panose="020F0502020204030204" pitchFamily="34" charset="0"/>
                <a:ea typeface="Calibri" panose="020F0502020204030204" pitchFamily="34" charset="0"/>
                <a:cs typeface="Times New Roman" panose="02020603050405020304" pitchFamily="18" charset="0"/>
              </a:rPr>
              <a:t>of</a:t>
            </a:r>
            <a:r>
              <a:rPr lang="es-ES" sz="3200" u="sng" dirty="0">
                <a:effectLst/>
                <a:latin typeface="Calibri" panose="020F0502020204030204" pitchFamily="34" charset="0"/>
                <a:ea typeface="Calibri" panose="020F0502020204030204" pitchFamily="34" charset="0"/>
                <a:cs typeface="Times New Roman" panose="02020603050405020304" pitchFamily="18" charset="0"/>
              </a:rPr>
              <a:t> </a:t>
            </a:r>
            <a:r>
              <a:rPr lang="es-ES" sz="3200" u="sng" dirty="0" err="1">
                <a:effectLst/>
                <a:latin typeface="Calibri" panose="020F0502020204030204" pitchFamily="34" charset="0"/>
                <a:ea typeface="Calibri" panose="020F0502020204030204" pitchFamily="34" charset="0"/>
                <a:cs typeface="Times New Roman" panose="02020603050405020304" pitchFamily="18" charset="0"/>
              </a:rPr>
              <a:t>everyone</a:t>
            </a:r>
            <a:r>
              <a:rPr lang="es-ES" sz="3200" u="sng" dirty="0">
                <a:effectLst/>
                <a:latin typeface="Calibri" panose="020F0502020204030204" pitchFamily="34" charset="0"/>
                <a:ea typeface="Calibri" panose="020F0502020204030204" pitchFamily="34" charset="0"/>
                <a:cs typeface="Times New Roman" panose="02020603050405020304" pitchFamily="18" charset="0"/>
              </a:rPr>
              <a:t> </a:t>
            </a:r>
            <a:r>
              <a:rPr lang="es-ES" sz="3200" u="sng" dirty="0" err="1">
                <a:effectLst/>
                <a:latin typeface="Calibri" panose="020F0502020204030204" pitchFamily="34" charset="0"/>
                <a:ea typeface="Calibri" panose="020F0502020204030204" pitchFamily="34" charset="0"/>
                <a:cs typeface="Times New Roman" panose="02020603050405020304" pitchFamily="18" charset="0"/>
              </a:rPr>
              <a:t>lawfully</a:t>
            </a:r>
            <a:r>
              <a:rPr lang="es-ES" sz="3200" u="sng" dirty="0">
                <a:effectLst/>
                <a:latin typeface="Calibri" panose="020F0502020204030204" pitchFamily="34" charset="0"/>
                <a:ea typeface="Calibri" panose="020F0502020204030204" pitchFamily="34" charset="0"/>
                <a:cs typeface="Times New Roman" panose="02020603050405020304" pitchFamily="18" charset="0"/>
              </a:rPr>
              <a:t> in a country </a:t>
            </a:r>
            <a:r>
              <a:rPr lang="es-ES" sz="3200" u="sng" dirty="0" err="1">
                <a:effectLst/>
                <a:latin typeface="Calibri" panose="020F0502020204030204" pitchFamily="34" charset="0"/>
                <a:ea typeface="Calibri" panose="020F0502020204030204" pitchFamily="34" charset="0"/>
                <a:cs typeface="Times New Roman" panose="02020603050405020304" pitchFamily="18" charset="0"/>
              </a:rPr>
              <a:t>to</a:t>
            </a:r>
            <a:r>
              <a:rPr lang="es-ES" sz="3200" u="sng" dirty="0">
                <a:effectLst/>
                <a:latin typeface="Calibri" panose="020F0502020204030204" pitchFamily="34" charset="0"/>
                <a:ea typeface="Calibri" panose="020F0502020204030204" pitchFamily="34" charset="0"/>
                <a:cs typeface="Times New Roman" panose="02020603050405020304" pitchFamily="18" charset="0"/>
              </a:rPr>
              <a:t> </a:t>
            </a:r>
            <a:r>
              <a:rPr lang="es-ES" sz="3200" u="sng" dirty="0" err="1">
                <a:effectLst/>
                <a:latin typeface="Calibri" panose="020F0502020204030204" pitchFamily="34" charset="0"/>
                <a:ea typeface="Calibri" panose="020F0502020204030204" pitchFamily="34" charset="0"/>
                <a:cs typeface="Times New Roman" panose="02020603050405020304" pitchFamily="18" charset="0"/>
              </a:rPr>
              <a:t>move</a:t>
            </a:r>
            <a:r>
              <a:rPr lang="es-ES" sz="3200" u="sng" dirty="0">
                <a:effectLst/>
                <a:latin typeface="Calibri" panose="020F0502020204030204" pitchFamily="34" charset="0"/>
                <a:ea typeface="Calibri" panose="020F0502020204030204" pitchFamily="34" charset="0"/>
                <a:cs typeface="Times New Roman" panose="02020603050405020304" pitchFamily="18" charset="0"/>
              </a:rPr>
              <a:t> </a:t>
            </a:r>
            <a:r>
              <a:rPr lang="es-ES" sz="3200" u="sng" dirty="0" err="1">
                <a:effectLst/>
                <a:latin typeface="Calibri" panose="020F0502020204030204" pitchFamily="34" charset="0"/>
                <a:ea typeface="Calibri" panose="020F0502020204030204" pitchFamily="34" charset="0"/>
                <a:cs typeface="Times New Roman" panose="02020603050405020304" pitchFamily="18" charset="0"/>
              </a:rPr>
              <a:t>freely</a:t>
            </a:r>
            <a:r>
              <a:rPr lang="es-ES" sz="3200" u="sng" dirty="0">
                <a:effectLst/>
                <a:latin typeface="Calibri" panose="020F0502020204030204" pitchFamily="34" charset="0"/>
                <a:ea typeface="Calibri" panose="020F0502020204030204" pitchFamily="34" charset="0"/>
                <a:cs typeface="Times New Roman" panose="02020603050405020304" pitchFamily="18" charset="0"/>
              </a:rPr>
              <a:t> in </a:t>
            </a:r>
            <a:r>
              <a:rPr lang="es-ES" sz="3200" u="sng" dirty="0" err="1">
                <a:effectLst/>
                <a:latin typeface="Calibri" panose="020F0502020204030204" pitchFamily="34" charset="0"/>
                <a:ea typeface="Calibri" panose="020F0502020204030204" pitchFamily="34" charset="0"/>
                <a:cs typeface="Times New Roman" panose="02020603050405020304" pitchFamily="18" charset="0"/>
              </a:rPr>
              <a:t>the</a:t>
            </a:r>
            <a:r>
              <a:rPr lang="es-ES" sz="3200" u="sng" dirty="0">
                <a:effectLst/>
                <a:latin typeface="Calibri" panose="020F0502020204030204" pitchFamily="34" charset="0"/>
                <a:ea typeface="Calibri" panose="020F0502020204030204" pitchFamily="34" charset="0"/>
                <a:cs typeface="Times New Roman" panose="02020603050405020304" pitchFamily="18" charset="0"/>
              </a:rPr>
              <a:t> </a:t>
            </a:r>
            <a:r>
              <a:rPr lang="es-ES" sz="3200" u="sng" dirty="0" err="1">
                <a:effectLst/>
                <a:latin typeface="Calibri" panose="020F0502020204030204" pitchFamily="34" charset="0"/>
                <a:ea typeface="Calibri" panose="020F0502020204030204" pitchFamily="34" charset="0"/>
                <a:cs typeface="Times New Roman" panose="02020603050405020304" pitchFamily="18" charset="0"/>
              </a:rPr>
              <a:t>whole</a:t>
            </a:r>
            <a:r>
              <a:rPr lang="es-ES" sz="3200" u="sng" dirty="0">
                <a:effectLst/>
                <a:latin typeface="Calibri" panose="020F0502020204030204" pitchFamily="34" charset="0"/>
                <a:ea typeface="Calibri" panose="020F0502020204030204" pitchFamily="34" charset="0"/>
                <a:cs typeface="Times New Roman" panose="02020603050405020304" pitchFamily="18" charset="0"/>
              </a:rPr>
              <a:t> </a:t>
            </a:r>
            <a:r>
              <a:rPr lang="es-ES" sz="3200" u="sng" dirty="0" err="1">
                <a:effectLst/>
                <a:latin typeface="Calibri" panose="020F0502020204030204" pitchFamily="34" charset="0"/>
                <a:ea typeface="Calibri" panose="020F0502020204030204" pitchFamily="34" charset="0"/>
                <a:cs typeface="Times New Roman" panose="02020603050405020304" pitchFamily="18" charset="0"/>
              </a:rPr>
              <a:t>territory</a:t>
            </a:r>
            <a:r>
              <a:rPr lang="es-ES" sz="3200" u="sng" dirty="0">
                <a:effectLst/>
                <a:latin typeface="Calibri" panose="020F0502020204030204" pitchFamily="34" charset="0"/>
                <a:ea typeface="Calibri" panose="020F0502020204030204" pitchFamily="34" charset="0"/>
                <a:cs typeface="Times New Roman" panose="02020603050405020304" pitchFamily="18" charset="0"/>
              </a:rPr>
              <a:t> </a:t>
            </a:r>
            <a:r>
              <a:rPr lang="es-ES" sz="3200" u="sng" dirty="0" err="1">
                <a:effectLst/>
                <a:latin typeface="Calibri" panose="020F0502020204030204" pitchFamily="34" charset="0"/>
                <a:ea typeface="Calibri" panose="020F0502020204030204" pitchFamily="34" charset="0"/>
                <a:cs typeface="Times New Roman" panose="02020603050405020304" pitchFamily="18" charset="0"/>
              </a:rPr>
              <a:t>of</a:t>
            </a:r>
            <a:r>
              <a:rPr lang="es-ES" sz="3200" u="sng" dirty="0">
                <a:effectLst/>
                <a:latin typeface="Calibri" panose="020F0502020204030204" pitchFamily="34" charset="0"/>
                <a:ea typeface="Calibri" panose="020F0502020204030204" pitchFamily="34" charset="0"/>
                <a:cs typeface="Times New Roman" panose="02020603050405020304" pitchFamily="18" charset="0"/>
              </a:rPr>
              <a:t> </a:t>
            </a:r>
            <a:r>
              <a:rPr lang="es-ES" sz="3200" u="sng" dirty="0" err="1">
                <a:effectLst/>
                <a:latin typeface="Calibri" panose="020F0502020204030204" pitchFamily="34" charset="0"/>
                <a:ea typeface="Calibri" panose="020F0502020204030204" pitchFamily="34" charset="0"/>
                <a:cs typeface="Times New Roman" panose="02020603050405020304" pitchFamily="18" charset="0"/>
              </a:rPr>
              <a:t>the</a:t>
            </a:r>
            <a:r>
              <a:rPr lang="es-ES" sz="3200" u="sng" dirty="0">
                <a:effectLst/>
                <a:latin typeface="Calibri" panose="020F0502020204030204" pitchFamily="34" charset="0"/>
                <a:ea typeface="Calibri" panose="020F0502020204030204" pitchFamily="34" charset="0"/>
                <a:cs typeface="Times New Roman" panose="02020603050405020304" pitchFamily="18" charset="0"/>
              </a:rPr>
              <a:t> country</a:t>
            </a:r>
            <a:r>
              <a:rPr lang="es-ES" sz="3200" dirty="0">
                <a:effectLst/>
                <a:latin typeface="Calibri" panose="020F0502020204030204" pitchFamily="34" charset="0"/>
                <a:ea typeface="Calibri" panose="020F0502020204030204" pitchFamily="34" charset="0"/>
                <a:cs typeface="Times New Roman" panose="02020603050405020304" pitchFamily="18" charset="0"/>
              </a:rPr>
              <a:t>. </a:t>
            </a:r>
            <a:r>
              <a:rPr lang="es-ES" sz="3200" dirty="0" err="1">
                <a:effectLst/>
                <a:latin typeface="Calibri" panose="020F0502020204030204" pitchFamily="34" charset="0"/>
                <a:ea typeface="Calibri" panose="020F0502020204030204" pitchFamily="34" charset="0"/>
                <a:cs typeface="Times New Roman" panose="02020603050405020304" pitchFamily="18" charset="0"/>
              </a:rPr>
              <a:t>Restrictions</a:t>
            </a:r>
            <a:r>
              <a:rPr lang="es-ES" sz="3200" dirty="0">
                <a:effectLst/>
                <a:latin typeface="Calibri" panose="020F0502020204030204" pitchFamily="34" charset="0"/>
                <a:ea typeface="Calibri" panose="020F0502020204030204" pitchFamily="34" charset="0"/>
                <a:cs typeface="Times New Roman" panose="02020603050405020304" pitchFamily="18" charset="0"/>
              </a:rPr>
              <a:t> </a:t>
            </a:r>
            <a:r>
              <a:rPr lang="es-ES" sz="3200" dirty="0" err="1">
                <a:effectLst/>
                <a:latin typeface="Calibri" panose="020F0502020204030204" pitchFamily="34" charset="0"/>
                <a:ea typeface="Calibri" panose="020F0502020204030204" pitchFamily="34" charset="0"/>
                <a:cs typeface="Times New Roman" panose="02020603050405020304" pitchFamily="18" charset="0"/>
              </a:rPr>
              <a:t>on</a:t>
            </a:r>
            <a:r>
              <a:rPr lang="es-ES" sz="3200" dirty="0">
                <a:effectLst/>
                <a:latin typeface="Calibri" panose="020F0502020204030204" pitchFamily="34" charset="0"/>
                <a:ea typeface="Calibri" panose="020F0502020204030204" pitchFamily="34" charset="0"/>
                <a:cs typeface="Times New Roman" panose="02020603050405020304" pitchFamily="18" charset="0"/>
              </a:rPr>
              <a:t> </a:t>
            </a:r>
            <a:r>
              <a:rPr lang="es-ES" sz="3200" dirty="0" err="1">
                <a:effectLst/>
                <a:latin typeface="Calibri" panose="020F0502020204030204" pitchFamily="34" charset="0"/>
                <a:ea typeface="Calibri" panose="020F0502020204030204" pitchFamily="34" charset="0"/>
                <a:cs typeface="Times New Roman" panose="02020603050405020304" pitchFamily="18" charset="0"/>
              </a:rPr>
              <a:t>these</a:t>
            </a:r>
            <a:r>
              <a:rPr lang="es-ES" sz="3200" dirty="0">
                <a:effectLst/>
                <a:latin typeface="Calibri" panose="020F0502020204030204" pitchFamily="34" charset="0"/>
                <a:ea typeface="Calibri" panose="020F0502020204030204" pitchFamily="34" charset="0"/>
                <a:cs typeface="Times New Roman" panose="02020603050405020304" pitchFamily="18" charset="0"/>
              </a:rPr>
              <a:t> </a:t>
            </a:r>
            <a:r>
              <a:rPr lang="es-ES" sz="3200" dirty="0" err="1">
                <a:effectLst/>
                <a:latin typeface="Calibri" panose="020F0502020204030204" pitchFamily="34" charset="0"/>
                <a:ea typeface="Calibri" panose="020F0502020204030204" pitchFamily="34" charset="0"/>
                <a:cs typeface="Times New Roman" panose="02020603050405020304" pitchFamily="18" charset="0"/>
              </a:rPr>
              <a:t>rights</a:t>
            </a:r>
            <a:r>
              <a:rPr lang="es-ES" sz="3200" dirty="0">
                <a:effectLst/>
                <a:latin typeface="Calibri" panose="020F0502020204030204" pitchFamily="34" charset="0"/>
                <a:ea typeface="Calibri" panose="020F0502020204030204" pitchFamily="34" charset="0"/>
                <a:cs typeface="Times New Roman" panose="02020603050405020304" pitchFamily="18" charset="0"/>
              </a:rPr>
              <a:t> can </a:t>
            </a:r>
            <a:r>
              <a:rPr lang="es-ES" sz="3200" dirty="0" err="1">
                <a:effectLst/>
                <a:latin typeface="Calibri" panose="020F0502020204030204" pitchFamily="34" charset="0"/>
                <a:ea typeface="Calibri" panose="020F0502020204030204" pitchFamily="34" charset="0"/>
                <a:cs typeface="Times New Roman" panose="02020603050405020304" pitchFamily="18" charset="0"/>
              </a:rPr>
              <a:t>only</a:t>
            </a:r>
            <a:r>
              <a:rPr lang="es-ES" sz="3200" dirty="0">
                <a:effectLst/>
                <a:latin typeface="Calibri" panose="020F0502020204030204" pitchFamily="34" charset="0"/>
                <a:ea typeface="Calibri" panose="020F0502020204030204" pitchFamily="34" charset="0"/>
                <a:cs typeface="Times New Roman" panose="02020603050405020304" pitchFamily="18" charset="0"/>
              </a:rPr>
              <a:t> be </a:t>
            </a:r>
            <a:r>
              <a:rPr lang="es-ES" sz="3200" dirty="0" err="1">
                <a:effectLst/>
                <a:latin typeface="Calibri" panose="020F0502020204030204" pitchFamily="34" charset="0"/>
                <a:ea typeface="Calibri" panose="020F0502020204030204" pitchFamily="34" charset="0"/>
                <a:cs typeface="Times New Roman" panose="02020603050405020304" pitchFamily="18" charset="0"/>
              </a:rPr>
              <a:t>imposed</a:t>
            </a:r>
            <a:r>
              <a:rPr lang="es-ES" sz="3200" dirty="0">
                <a:effectLst/>
                <a:latin typeface="Calibri" panose="020F0502020204030204" pitchFamily="34" charset="0"/>
                <a:ea typeface="Calibri" panose="020F0502020204030204" pitchFamily="34" charset="0"/>
                <a:cs typeface="Times New Roman" panose="02020603050405020304" pitchFamily="18" charset="0"/>
              </a:rPr>
              <a:t> </a:t>
            </a:r>
            <a:r>
              <a:rPr lang="es-ES" sz="3200" dirty="0" err="1">
                <a:effectLst/>
                <a:latin typeface="Calibri" panose="020F0502020204030204" pitchFamily="34" charset="0"/>
                <a:ea typeface="Calibri" panose="020F0502020204030204" pitchFamily="34" charset="0"/>
                <a:cs typeface="Times New Roman" panose="02020603050405020304" pitchFamily="18" charset="0"/>
              </a:rPr>
              <a:t>when</a:t>
            </a:r>
            <a:r>
              <a:rPr lang="es-ES" sz="3200" dirty="0">
                <a:effectLst/>
                <a:latin typeface="Calibri" panose="020F0502020204030204" pitchFamily="34" charset="0"/>
                <a:ea typeface="Calibri" panose="020F0502020204030204" pitchFamily="34" charset="0"/>
                <a:cs typeface="Times New Roman" panose="02020603050405020304" pitchFamily="18" charset="0"/>
              </a:rPr>
              <a:t> </a:t>
            </a:r>
            <a:r>
              <a:rPr lang="es-ES" sz="3200" dirty="0" err="1">
                <a:effectLst/>
                <a:latin typeface="Calibri" panose="020F0502020204030204" pitchFamily="34" charset="0"/>
                <a:ea typeface="Calibri" panose="020F0502020204030204" pitchFamily="34" charset="0"/>
                <a:cs typeface="Times New Roman" panose="02020603050405020304" pitchFamily="18" charset="0"/>
              </a:rPr>
              <a:t>lawful</a:t>
            </a:r>
            <a:r>
              <a:rPr lang="es-ES" sz="3200" dirty="0">
                <a:effectLst/>
                <a:latin typeface="Calibri" panose="020F0502020204030204" pitchFamily="34" charset="0"/>
                <a:ea typeface="Calibri" panose="020F0502020204030204" pitchFamily="34" charset="0"/>
                <a:cs typeface="Times New Roman" panose="02020603050405020304" pitchFamily="18" charset="0"/>
              </a:rPr>
              <a:t>, </a:t>
            </a:r>
            <a:r>
              <a:rPr lang="es-ES" sz="3200" dirty="0" err="1">
                <a:effectLst/>
                <a:latin typeface="Calibri" panose="020F0502020204030204" pitchFamily="34" charset="0"/>
                <a:ea typeface="Calibri" panose="020F0502020204030204" pitchFamily="34" charset="0"/>
                <a:cs typeface="Times New Roman" panose="02020603050405020304" pitchFamily="18" charset="0"/>
              </a:rPr>
              <a:t>for</a:t>
            </a:r>
            <a:r>
              <a:rPr lang="es-ES" sz="3200" dirty="0">
                <a:effectLst/>
                <a:latin typeface="Calibri" panose="020F0502020204030204" pitchFamily="34" charset="0"/>
                <a:ea typeface="Calibri" panose="020F0502020204030204" pitchFamily="34" charset="0"/>
                <a:cs typeface="Times New Roman" panose="02020603050405020304" pitchFamily="18" charset="0"/>
              </a:rPr>
              <a:t> a </a:t>
            </a:r>
            <a:r>
              <a:rPr lang="es-ES" sz="3200" dirty="0" err="1">
                <a:effectLst/>
                <a:latin typeface="Calibri" panose="020F0502020204030204" pitchFamily="34" charset="0"/>
                <a:ea typeface="Calibri" panose="020F0502020204030204" pitchFamily="34" charset="0"/>
                <a:cs typeface="Times New Roman" panose="02020603050405020304" pitchFamily="18" charset="0"/>
              </a:rPr>
              <a:t>legitimate</a:t>
            </a:r>
            <a:r>
              <a:rPr lang="es-ES" sz="3200" dirty="0">
                <a:effectLst/>
                <a:latin typeface="Calibri" panose="020F0502020204030204" pitchFamily="34" charset="0"/>
                <a:ea typeface="Calibri" panose="020F0502020204030204" pitchFamily="34" charset="0"/>
                <a:cs typeface="Times New Roman" panose="02020603050405020304" pitchFamily="18" charset="0"/>
              </a:rPr>
              <a:t> </a:t>
            </a:r>
            <a:r>
              <a:rPr lang="es-ES" sz="3200" dirty="0" err="1">
                <a:effectLst/>
                <a:latin typeface="Calibri" panose="020F0502020204030204" pitchFamily="34" charset="0"/>
                <a:ea typeface="Calibri" panose="020F0502020204030204" pitchFamily="34" charset="0"/>
                <a:cs typeface="Times New Roman" panose="02020603050405020304" pitchFamily="18" charset="0"/>
              </a:rPr>
              <a:t>purpose</a:t>
            </a:r>
            <a:r>
              <a:rPr lang="es-ES" sz="3200" dirty="0">
                <a:effectLst/>
                <a:latin typeface="Calibri" panose="020F0502020204030204" pitchFamily="34" charset="0"/>
                <a:ea typeface="Calibri" panose="020F0502020204030204" pitchFamily="34" charset="0"/>
                <a:cs typeface="Times New Roman" panose="02020603050405020304" pitchFamily="18" charset="0"/>
              </a:rPr>
              <a:t>, and </a:t>
            </a:r>
            <a:r>
              <a:rPr lang="es-ES" sz="3200" dirty="0" err="1">
                <a:effectLst/>
                <a:latin typeface="Calibri" panose="020F0502020204030204" pitchFamily="34" charset="0"/>
                <a:ea typeface="Calibri" panose="020F0502020204030204" pitchFamily="34" charset="0"/>
                <a:cs typeface="Times New Roman" panose="02020603050405020304" pitchFamily="18" charset="0"/>
              </a:rPr>
              <a:t>when</a:t>
            </a:r>
            <a:r>
              <a:rPr lang="es-ES" sz="3200" dirty="0">
                <a:effectLst/>
                <a:latin typeface="Calibri" panose="020F0502020204030204" pitchFamily="34" charset="0"/>
                <a:ea typeface="Calibri" panose="020F0502020204030204" pitchFamily="34" charset="0"/>
                <a:cs typeface="Times New Roman" panose="02020603050405020304" pitchFamily="18" charset="0"/>
              </a:rPr>
              <a:t> </a:t>
            </a:r>
            <a:r>
              <a:rPr lang="es-ES" sz="3200" dirty="0" err="1">
                <a:effectLst/>
                <a:latin typeface="Calibri" panose="020F0502020204030204" pitchFamily="34" charset="0"/>
                <a:ea typeface="Calibri" panose="020F0502020204030204" pitchFamily="34" charset="0"/>
                <a:cs typeface="Times New Roman" panose="02020603050405020304" pitchFamily="18" charset="0"/>
              </a:rPr>
              <a:t>the</a:t>
            </a:r>
            <a:r>
              <a:rPr lang="es-ES" sz="3200" dirty="0">
                <a:effectLst/>
                <a:latin typeface="Calibri" panose="020F0502020204030204" pitchFamily="34" charset="0"/>
                <a:ea typeface="Calibri" panose="020F0502020204030204" pitchFamily="34" charset="0"/>
                <a:cs typeface="Times New Roman" panose="02020603050405020304" pitchFamily="18" charset="0"/>
              </a:rPr>
              <a:t> </a:t>
            </a:r>
            <a:r>
              <a:rPr lang="es-ES" sz="3200" dirty="0" err="1">
                <a:effectLst/>
                <a:latin typeface="Calibri" panose="020F0502020204030204" pitchFamily="34" charset="0"/>
                <a:ea typeface="Calibri" panose="020F0502020204030204" pitchFamily="34" charset="0"/>
                <a:cs typeface="Times New Roman" panose="02020603050405020304" pitchFamily="18" charset="0"/>
              </a:rPr>
              <a:t>restrictions</a:t>
            </a:r>
            <a:r>
              <a:rPr lang="es-ES" sz="3200" dirty="0">
                <a:effectLst/>
                <a:latin typeface="Calibri" panose="020F0502020204030204" pitchFamily="34" charset="0"/>
                <a:ea typeface="Calibri" panose="020F0502020204030204" pitchFamily="34" charset="0"/>
                <a:cs typeface="Times New Roman" panose="02020603050405020304" pitchFamily="18" charset="0"/>
              </a:rPr>
              <a:t> are </a:t>
            </a:r>
            <a:r>
              <a:rPr lang="es-ES" sz="3200" dirty="0" err="1">
                <a:effectLst/>
                <a:latin typeface="Calibri" panose="020F0502020204030204" pitchFamily="34" charset="0"/>
                <a:ea typeface="Calibri" panose="020F0502020204030204" pitchFamily="34" charset="0"/>
                <a:cs typeface="Times New Roman" panose="02020603050405020304" pitchFamily="18" charset="0"/>
              </a:rPr>
              <a:t>proportionate</a:t>
            </a:r>
            <a:r>
              <a:rPr lang="es-ES" sz="3200" dirty="0">
                <a:effectLst/>
                <a:latin typeface="Calibri" panose="020F0502020204030204" pitchFamily="34" charset="0"/>
                <a:ea typeface="Calibri" panose="020F0502020204030204" pitchFamily="34" charset="0"/>
                <a:cs typeface="Times New Roman" panose="02020603050405020304" pitchFamily="18" charset="0"/>
              </a:rPr>
              <a:t>, </a:t>
            </a:r>
            <a:r>
              <a:rPr lang="es-ES" sz="3200" dirty="0" err="1">
                <a:effectLst/>
                <a:latin typeface="Calibri" panose="020F0502020204030204" pitchFamily="34" charset="0"/>
                <a:ea typeface="Calibri" panose="020F0502020204030204" pitchFamily="34" charset="0"/>
                <a:cs typeface="Times New Roman" panose="02020603050405020304" pitchFamily="18" charset="0"/>
              </a:rPr>
              <a:t>including</a:t>
            </a:r>
            <a:r>
              <a:rPr lang="es-ES" sz="3200" dirty="0">
                <a:effectLst/>
                <a:latin typeface="Calibri" panose="020F0502020204030204" pitchFamily="34" charset="0"/>
                <a:ea typeface="Calibri" panose="020F0502020204030204" pitchFamily="34" charset="0"/>
                <a:cs typeface="Times New Roman" panose="02020603050405020304" pitchFamily="18" charset="0"/>
              </a:rPr>
              <a:t> in </a:t>
            </a:r>
            <a:r>
              <a:rPr lang="es-ES" sz="3200" dirty="0" err="1">
                <a:effectLst/>
                <a:latin typeface="Calibri" panose="020F0502020204030204" pitchFamily="34" charset="0"/>
                <a:ea typeface="Calibri" panose="020F0502020204030204" pitchFamily="34" charset="0"/>
                <a:cs typeface="Times New Roman" panose="02020603050405020304" pitchFamily="18" charset="0"/>
              </a:rPr>
              <a:t>considering</a:t>
            </a:r>
            <a:r>
              <a:rPr lang="es-ES" sz="3200" dirty="0">
                <a:effectLst/>
                <a:latin typeface="Calibri" panose="020F0502020204030204" pitchFamily="34" charset="0"/>
                <a:ea typeface="Calibri" panose="020F0502020204030204" pitchFamily="34" charset="0"/>
                <a:cs typeface="Times New Roman" panose="02020603050405020304" pitchFamily="18" charset="0"/>
              </a:rPr>
              <a:t> </a:t>
            </a:r>
            <a:r>
              <a:rPr lang="es-ES" sz="3200" dirty="0" err="1">
                <a:effectLst/>
                <a:latin typeface="Calibri" panose="020F0502020204030204" pitchFamily="34" charset="0"/>
                <a:ea typeface="Calibri" panose="020F0502020204030204" pitchFamily="34" charset="0"/>
                <a:cs typeface="Times New Roman" panose="02020603050405020304" pitchFamily="18" charset="0"/>
              </a:rPr>
              <a:t>their</a:t>
            </a:r>
            <a:r>
              <a:rPr lang="es-ES" sz="3200" dirty="0">
                <a:effectLst/>
                <a:latin typeface="Calibri" panose="020F0502020204030204" pitchFamily="34" charset="0"/>
                <a:ea typeface="Calibri" panose="020F0502020204030204" pitchFamily="34" charset="0"/>
                <a:cs typeface="Times New Roman" panose="02020603050405020304" pitchFamily="18" charset="0"/>
              </a:rPr>
              <a:t> </a:t>
            </a:r>
            <a:r>
              <a:rPr lang="es-ES" sz="3200" dirty="0" err="1">
                <a:effectLst/>
                <a:latin typeface="Calibri" panose="020F0502020204030204" pitchFamily="34" charset="0"/>
                <a:ea typeface="Calibri" panose="020F0502020204030204" pitchFamily="34" charset="0"/>
                <a:cs typeface="Times New Roman" panose="02020603050405020304" pitchFamily="18" charset="0"/>
              </a:rPr>
              <a:t>impact</a:t>
            </a:r>
            <a:r>
              <a:rPr lang="es-ES" sz="3200" dirty="0">
                <a:effectLst/>
                <a:latin typeface="Calibri" panose="020F0502020204030204" pitchFamily="34" charset="0"/>
                <a:ea typeface="Calibri" panose="020F0502020204030204" pitchFamily="34" charset="0"/>
                <a:cs typeface="Times New Roman" panose="02020603050405020304" pitchFamily="18" charset="0"/>
              </a:rPr>
              <a:t>. </a:t>
            </a:r>
            <a:r>
              <a:rPr lang="es-ES" sz="3200" dirty="0" err="1">
                <a:effectLst/>
                <a:highlight>
                  <a:srgbClr val="000080"/>
                </a:highlight>
                <a:latin typeface="Calibri" panose="020F0502020204030204" pitchFamily="34" charset="0"/>
                <a:ea typeface="Calibri" panose="020F0502020204030204" pitchFamily="34" charset="0"/>
                <a:cs typeface="Times New Roman" panose="02020603050405020304" pitchFamily="18" charset="0"/>
              </a:rPr>
              <a:t>Travel</a:t>
            </a:r>
            <a:r>
              <a:rPr lang="es-ES" sz="3200" dirty="0">
                <a:effectLst/>
                <a:highlight>
                  <a:srgbClr val="000080"/>
                </a:highlight>
                <a:latin typeface="Calibri" panose="020F0502020204030204" pitchFamily="34" charset="0"/>
                <a:ea typeface="Calibri" panose="020F0502020204030204" pitchFamily="34" charset="0"/>
                <a:cs typeface="Times New Roman" panose="02020603050405020304" pitchFamily="18" charset="0"/>
              </a:rPr>
              <a:t> </a:t>
            </a:r>
            <a:r>
              <a:rPr lang="es-ES" sz="3200" dirty="0" err="1">
                <a:effectLst/>
                <a:highlight>
                  <a:srgbClr val="000080"/>
                </a:highlight>
                <a:latin typeface="Calibri" panose="020F0502020204030204" pitchFamily="34" charset="0"/>
                <a:ea typeface="Calibri" panose="020F0502020204030204" pitchFamily="34" charset="0"/>
                <a:cs typeface="Times New Roman" panose="02020603050405020304" pitchFamily="18" charset="0"/>
              </a:rPr>
              <a:t>bans</a:t>
            </a:r>
            <a:r>
              <a:rPr lang="es-ES" sz="3200" dirty="0">
                <a:effectLst/>
                <a:highlight>
                  <a:srgbClr val="000080"/>
                </a:highlight>
                <a:latin typeface="Calibri" panose="020F0502020204030204" pitchFamily="34" charset="0"/>
                <a:ea typeface="Calibri" panose="020F0502020204030204" pitchFamily="34" charset="0"/>
                <a:cs typeface="Times New Roman" panose="02020603050405020304" pitchFamily="18" charset="0"/>
              </a:rPr>
              <a:t> and </a:t>
            </a:r>
            <a:r>
              <a:rPr lang="es-ES" sz="3200" dirty="0" err="1">
                <a:effectLst/>
                <a:highlight>
                  <a:srgbClr val="000080"/>
                </a:highlight>
                <a:latin typeface="Calibri" panose="020F0502020204030204" pitchFamily="34" charset="0"/>
                <a:ea typeface="Calibri" panose="020F0502020204030204" pitchFamily="34" charset="0"/>
                <a:cs typeface="Times New Roman" panose="02020603050405020304" pitchFamily="18" charset="0"/>
              </a:rPr>
              <a:t>restrictions</a:t>
            </a:r>
            <a:r>
              <a:rPr lang="es-ES" sz="3200" dirty="0">
                <a:effectLst/>
                <a:highlight>
                  <a:srgbClr val="000080"/>
                </a:highlight>
                <a:latin typeface="Calibri" panose="020F0502020204030204" pitchFamily="34" charset="0"/>
                <a:ea typeface="Calibri" panose="020F0502020204030204" pitchFamily="34" charset="0"/>
                <a:cs typeface="Times New Roman" panose="02020603050405020304" pitchFamily="18" charset="0"/>
              </a:rPr>
              <a:t> </a:t>
            </a:r>
            <a:r>
              <a:rPr lang="es-ES" sz="3200" dirty="0" err="1">
                <a:effectLst/>
                <a:highlight>
                  <a:srgbClr val="000080"/>
                </a:highlight>
                <a:latin typeface="Calibri" panose="020F0502020204030204" pitchFamily="34" charset="0"/>
                <a:ea typeface="Calibri" panose="020F0502020204030204" pitchFamily="34" charset="0"/>
                <a:cs typeface="Times New Roman" panose="02020603050405020304" pitchFamily="18" charset="0"/>
              </a:rPr>
              <a:t>on</a:t>
            </a:r>
            <a:r>
              <a:rPr lang="es-ES" sz="3200" dirty="0">
                <a:effectLst/>
                <a:highlight>
                  <a:srgbClr val="000080"/>
                </a:highlight>
                <a:latin typeface="Calibri" panose="020F0502020204030204" pitchFamily="34" charset="0"/>
                <a:ea typeface="Calibri" panose="020F0502020204030204" pitchFamily="34" charset="0"/>
                <a:cs typeface="Times New Roman" panose="02020603050405020304" pitchFamily="18" charset="0"/>
              </a:rPr>
              <a:t> </a:t>
            </a:r>
            <a:r>
              <a:rPr lang="es-ES" sz="3200" dirty="0" err="1">
                <a:effectLst/>
                <a:highlight>
                  <a:srgbClr val="000080"/>
                </a:highlight>
                <a:latin typeface="Calibri" panose="020F0502020204030204" pitchFamily="34" charset="0"/>
                <a:ea typeface="Calibri" panose="020F0502020204030204" pitchFamily="34" charset="0"/>
                <a:cs typeface="Times New Roman" panose="02020603050405020304" pitchFamily="18" charset="0"/>
              </a:rPr>
              <a:t>freedom</a:t>
            </a:r>
            <a:r>
              <a:rPr lang="es-ES" sz="3200" dirty="0">
                <a:effectLst/>
                <a:highlight>
                  <a:srgbClr val="000080"/>
                </a:highlight>
                <a:latin typeface="Calibri" panose="020F0502020204030204" pitchFamily="34" charset="0"/>
                <a:ea typeface="Calibri" panose="020F0502020204030204" pitchFamily="34" charset="0"/>
                <a:cs typeface="Times New Roman" panose="02020603050405020304" pitchFamily="18" charset="0"/>
              </a:rPr>
              <a:t> </a:t>
            </a:r>
            <a:r>
              <a:rPr lang="es-ES" sz="3200" dirty="0" err="1">
                <a:effectLst/>
                <a:highlight>
                  <a:srgbClr val="000080"/>
                </a:highlight>
                <a:latin typeface="Calibri" panose="020F0502020204030204" pitchFamily="34" charset="0"/>
                <a:ea typeface="Calibri" panose="020F0502020204030204" pitchFamily="34" charset="0"/>
                <a:cs typeface="Times New Roman" panose="02020603050405020304" pitchFamily="18" charset="0"/>
              </a:rPr>
              <a:t>of</a:t>
            </a:r>
            <a:r>
              <a:rPr lang="es-ES" sz="3200" dirty="0">
                <a:effectLst/>
                <a:highlight>
                  <a:srgbClr val="000080"/>
                </a:highlight>
                <a:latin typeface="Calibri" panose="020F0502020204030204" pitchFamily="34" charset="0"/>
                <a:ea typeface="Calibri" panose="020F0502020204030204" pitchFamily="34" charset="0"/>
                <a:cs typeface="Times New Roman" panose="02020603050405020304" pitchFamily="18" charset="0"/>
              </a:rPr>
              <a:t> </a:t>
            </a:r>
            <a:r>
              <a:rPr lang="es-ES" sz="3200" dirty="0" err="1">
                <a:effectLst/>
                <a:highlight>
                  <a:srgbClr val="000080"/>
                </a:highlight>
                <a:latin typeface="Calibri" panose="020F0502020204030204" pitchFamily="34" charset="0"/>
                <a:ea typeface="Calibri" panose="020F0502020204030204" pitchFamily="34" charset="0"/>
                <a:cs typeface="Times New Roman" panose="02020603050405020304" pitchFamily="18" charset="0"/>
              </a:rPr>
              <a:t>movement</a:t>
            </a:r>
            <a:r>
              <a:rPr lang="es-ES" sz="3200" dirty="0">
                <a:effectLst/>
                <a:highlight>
                  <a:srgbClr val="000080"/>
                </a:highlight>
                <a:latin typeface="Calibri" panose="020F0502020204030204" pitchFamily="34" charset="0"/>
                <a:ea typeface="Calibri" panose="020F0502020204030204" pitchFamily="34" charset="0"/>
                <a:cs typeface="Times New Roman" panose="02020603050405020304" pitchFamily="18" charset="0"/>
              </a:rPr>
              <a:t> </a:t>
            </a:r>
            <a:r>
              <a:rPr lang="es-ES" sz="3200" dirty="0" err="1">
                <a:effectLst/>
                <a:highlight>
                  <a:srgbClr val="000080"/>
                </a:highlight>
                <a:latin typeface="Calibri" panose="020F0502020204030204" pitchFamily="34" charset="0"/>
                <a:ea typeface="Calibri" panose="020F0502020204030204" pitchFamily="34" charset="0"/>
                <a:cs typeface="Times New Roman" panose="02020603050405020304" pitchFamily="18" charset="0"/>
              </a:rPr>
              <a:t>may</a:t>
            </a:r>
            <a:r>
              <a:rPr lang="es-ES" sz="3200" dirty="0">
                <a:effectLst/>
                <a:highlight>
                  <a:srgbClr val="000080"/>
                </a:highlight>
                <a:latin typeface="Calibri" panose="020F0502020204030204" pitchFamily="34" charset="0"/>
                <a:ea typeface="Calibri" panose="020F0502020204030204" pitchFamily="34" charset="0"/>
                <a:cs typeface="Times New Roman" panose="02020603050405020304" pitchFamily="18" charset="0"/>
              </a:rPr>
              <a:t> </a:t>
            </a:r>
            <a:r>
              <a:rPr lang="es-ES" sz="3200" dirty="0" err="1">
                <a:effectLst/>
                <a:highlight>
                  <a:srgbClr val="000080"/>
                </a:highlight>
                <a:latin typeface="Calibri" panose="020F0502020204030204" pitchFamily="34" charset="0"/>
                <a:ea typeface="Calibri" panose="020F0502020204030204" pitchFamily="34" charset="0"/>
                <a:cs typeface="Times New Roman" panose="02020603050405020304" pitchFamily="18" charset="0"/>
              </a:rPr>
              <a:t>not</a:t>
            </a:r>
            <a:r>
              <a:rPr lang="es-ES" sz="3200" dirty="0">
                <a:effectLst/>
                <a:highlight>
                  <a:srgbClr val="000080"/>
                </a:highlight>
                <a:latin typeface="Calibri" panose="020F0502020204030204" pitchFamily="34" charset="0"/>
                <a:ea typeface="Calibri" panose="020F0502020204030204" pitchFamily="34" charset="0"/>
                <a:cs typeface="Times New Roman" panose="02020603050405020304" pitchFamily="18" charset="0"/>
              </a:rPr>
              <a:t> be </a:t>
            </a:r>
            <a:r>
              <a:rPr lang="es-ES" sz="3200" dirty="0" err="1">
                <a:effectLst/>
                <a:highlight>
                  <a:srgbClr val="000080"/>
                </a:highlight>
                <a:latin typeface="Calibri" panose="020F0502020204030204" pitchFamily="34" charset="0"/>
                <a:ea typeface="Calibri" panose="020F0502020204030204" pitchFamily="34" charset="0"/>
                <a:cs typeface="Times New Roman" panose="02020603050405020304" pitchFamily="18" charset="0"/>
              </a:rPr>
              <a:t>discriminatory</a:t>
            </a:r>
            <a:r>
              <a:rPr lang="es-ES" sz="3200" dirty="0">
                <a:effectLst/>
                <a:highlight>
                  <a:srgbClr val="000080"/>
                </a:highlight>
                <a:latin typeface="Calibri" panose="020F0502020204030204" pitchFamily="34" charset="0"/>
                <a:ea typeface="Calibri" panose="020F0502020204030204" pitchFamily="34" charset="0"/>
                <a:cs typeface="Times New Roman" panose="02020603050405020304" pitchFamily="18" charset="0"/>
              </a:rPr>
              <a:t> </a:t>
            </a:r>
            <a:r>
              <a:rPr lang="es-ES" sz="3200" dirty="0" err="1">
                <a:effectLst/>
                <a:highlight>
                  <a:srgbClr val="000080"/>
                </a:highlight>
                <a:latin typeface="Calibri" panose="020F0502020204030204" pitchFamily="34" charset="0"/>
                <a:ea typeface="Calibri" panose="020F0502020204030204" pitchFamily="34" charset="0"/>
                <a:cs typeface="Times New Roman" panose="02020603050405020304" pitchFamily="18" charset="0"/>
              </a:rPr>
              <a:t>nor</a:t>
            </a:r>
            <a:r>
              <a:rPr lang="es-ES" sz="3200" dirty="0">
                <a:effectLst/>
                <a:highlight>
                  <a:srgbClr val="000080"/>
                </a:highlight>
                <a:latin typeface="Calibri" panose="020F0502020204030204" pitchFamily="34" charset="0"/>
                <a:ea typeface="Calibri" panose="020F0502020204030204" pitchFamily="34" charset="0"/>
                <a:cs typeface="Times New Roman" panose="02020603050405020304" pitchFamily="18" charset="0"/>
              </a:rPr>
              <a:t> </a:t>
            </a:r>
            <a:r>
              <a:rPr lang="es-ES" sz="3200" dirty="0" err="1">
                <a:effectLst/>
                <a:highlight>
                  <a:srgbClr val="000080"/>
                </a:highlight>
                <a:latin typeface="Calibri" panose="020F0502020204030204" pitchFamily="34" charset="0"/>
                <a:ea typeface="Calibri" panose="020F0502020204030204" pitchFamily="34" charset="0"/>
                <a:cs typeface="Times New Roman" panose="02020603050405020304" pitchFamily="18" charset="0"/>
              </a:rPr>
              <a:t>have</a:t>
            </a:r>
            <a:r>
              <a:rPr lang="es-ES" sz="3200" dirty="0">
                <a:effectLst/>
                <a:highlight>
                  <a:srgbClr val="000080"/>
                </a:highlight>
                <a:latin typeface="Calibri" panose="020F0502020204030204" pitchFamily="34" charset="0"/>
                <a:ea typeface="Calibri" panose="020F0502020204030204" pitchFamily="34" charset="0"/>
                <a:cs typeface="Times New Roman" panose="02020603050405020304" pitchFamily="18" charset="0"/>
              </a:rPr>
              <a:t> </a:t>
            </a:r>
            <a:r>
              <a:rPr lang="es-ES" sz="3200" dirty="0" err="1">
                <a:effectLst/>
                <a:highlight>
                  <a:srgbClr val="000080"/>
                </a:highlight>
                <a:latin typeface="Calibri" panose="020F0502020204030204" pitchFamily="34" charset="0"/>
                <a:ea typeface="Calibri" panose="020F0502020204030204" pitchFamily="34" charset="0"/>
                <a:cs typeface="Times New Roman" panose="02020603050405020304" pitchFamily="18" charset="0"/>
              </a:rPr>
              <a:t>the</a:t>
            </a:r>
            <a:r>
              <a:rPr lang="es-ES" sz="3200" dirty="0">
                <a:effectLst/>
                <a:highlight>
                  <a:srgbClr val="000080"/>
                </a:highlight>
                <a:latin typeface="Calibri" panose="020F0502020204030204" pitchFamily="34" charset="0"/>
                <a:ea typeface="Calibri" panose="020F0502020204030204" pitchFamily="34" charset="0"/>
                <a:cs typeface="Times New Roman" panose="02020603050405020304" pitchFamily="18" charset="0"/>
              </a:rPr>
              <a:t> </a:t>
            </a:r>
            <a:r>
              <a:rPr lang="es-ES" sz="3200" dirty="0" err="1">
                <a:effectLst/>
                <a:highlight>
                  <a:srgbClr val="000080"/>
                </a:highlight>
                <a:latin typeface="Calibri" panose="020F0502020204030204" pitchFamily="34" charset="0"/>
                <a:ea typeface="Calibri" panose="020F0502020204030204" pitchFamily="34" charset="0"/>
                <a:cs typeface="Times New Roman" panose="02020603050405020304" pitchFamily="18" charset="0"/>
              </a:rPr>
              <a:t>effect</a:t>
            </a:r>
            <a:r>
              <a:rPr lang="es-ES" sz="3200" dirty="0">
                <a:effectLst/>
                <a:highlight>
                  <a:srgbClr val="000080"/>
                </a:highlight>
                <a:latin typeface="Calibri" panose="020F0502020204030204" pitchFamily="34" charset="0"/>
                <a:ea typeface="Calibri" panose="020F0502020204030204" pitchFamily="34" charset="0"/>
                <a:cs typeface="Times New Roman" panose="02020603050405020304" pitchFamily="18" charset="0"/>
              </a:rPr>
              <a:t> </a:t>
            </a:r>
            <a:r>
              <a:rPr lang="es-ES" sz="3200" dirty="0" err="1">
                <a:effectLst/>
                <a:highlight>
                  <a:srgbClr val="000080"/>
                </a:highlight>
                <a:latin typeface="Calibri" panose="020F0502020204030204" pitchFamily="34" charset="0"/>
                <a:ea typeface="Calibri" panose="020F0502020204030204" pitchFamily="34" charset="0"/>
                <a:cs typeface="Times New Roman" panose="02020603050405020304" pitchFamily="18" charset="0"/>
              </a:rPr>
              <a:t>of</a:t>
            </a:r>
            <a:r>
              <a:rPr lang="es-ES" sz="3200" dirty="0">
                <a:effectLst/>
                <a:highlight>
                  <a:srgbClr val="000080"/>
                </a:highlight>
                <a:latin typeface="Calibri" panose="020F0502020204030204" pitchFamily="34" charset="0"/>
                <a:ea typeface="Calibri" panose="020F0502020204030204" pitchFamily="34" charset="0"/>
                <a:cs typeface="Times New Roman" panose="02020603050405020304" pitchFamily="18" charset="0"/>
              </a:rPr>
              <a:t> </a:t>
            </a:r>
            <a:r>
              <a:rPr lang="es-ES" sz="3200" dirty="0" err="1">
                <a:effectLst/>
                <a:highlight>
                  <a:srgbClr val="000080"/>
                </a:highlight>
                <a:latin typeface="Calibri" panose="020F0502020204030204" pitchFamily="34" charset="0"/>
                <a:ea typeface="Calibri" panose="020F0502020204030204" pitchFamily="34" charset="0"/>
                <a:cs typeface="Times New Roman" panose="02020603050405020304" pitchFamily="18" charset="0"/>
              </a:rPr>
              <a:t>denying</a:t>
            </a:r>
            <a:r>
              <a:rPr lang="es-ES" sz="3200" dirty="0">
                <a:effectLst/>
                <a:highlight>
                  <a:srgbClr val="000080"/>
                </a:highlight>
                <a:latin typeface="Calibri" panose="020F0502020204030204" pitchFamily="34" charset="0"/>
                <a:ea typeface="Calibri" panose="020F0502020204030204" pitchFamily="34" charset="0"/>
                <a:cs typeface="Times New Roman" panose="02020603050405020304" pitchFamily="18" charset="0"/>
              </a:rPr>
              <a:t> </a:t>
            </a:r>
            <a:r>
              <a:rPr lang="es-ES" sz="3200" dirty="0" err="1">
                <a:effectLst/>
                <a:highlight>
                  <a:srgbClr val="000080"/>
                </a:highlight>
                <a:latin typeface="Calibri" panose="020F0502020204030204" pitchFamily="34" charset="0"/>
                <a:ea typeface="Calibri" panose="020F0502020204030204" pitchFamily="34" charset="0"/>
                <a:cs typeface="Times New Roman" panose="02020603050405020304" pitchFamily="18" charset="0"/>
              </a:rPr>
              <a:t>people</a:t>
            </a:r>
            <a:r>
              <a:rPr lang="es-ES" sz="3200" dirty="0">
                <a:effectLst/>
                <a:highlight>
                  <a:srgbClr val="000080"/>
                </a:highlight>
                <a:latin typeface="Calibri" panose="020F0502020204030204" pitchFamily="34" charset="0"/>
                <a:ea typeface="Calibri" panose="020F0502020204030204" pitchFamily="34" charset="0"/>
                <a:cs typeface="Times New Roman" panose="02020603050405020304" pitchFamily="18" charset="0"/>
              </a:rPr>
              <a:t> </a:t>
            </a:r>
            <a:r>
              <a:rPr lang="es-ES" sz="3200" dirty="0" err="1">
                <a:effectLst/>
                <a:highlight>
                  <a:srgbClr val="000080"/>
                </a:highlight>
                <a:latin typeface="Calibri" panose="020F0502020204030204" pitchFamily="34" charset="0"/>
                <a:ea typeface="Calibri" panose="020F0502020204030204" pitchFamily="34" charset="0"/>
                <a:cs typeface="Times New Roman" panose="02020603050405020304" pitchFamily="18" charset="0"/>
              </a:rPr>
              <a:t>the</a:t>
            </a:r>
            <a:r>
              <a:rPr lang="es-ES" sz="3200" dirty="0">
                <a:effectLst/>
                <a:highlight>
                  <a:srgbClr val="000080"/>
                </a:highlight>
                <a:latin typeface="Calibri" panose="020F0502020204030204" pitchFamily="34" charset="0"/>
                <a:ea typeface="Calibri" panose="020F0502020204030204" pitchFamily="34" charset="0"/>
                <a:cs typeface="Times New Roman" panose="02020603050405020304" pitchFamily="18" charset="0"/>
              </a:rPr>
              <a:t> </a:t>
            </a:r>
            <a:r>
              <a:rPr lang="es-ES" sz="3200" dirty="0" err="1">
                <a:effectLst/>
                <a:highlight>
                  <a:srgbClr val="000080"/>
                </a:highlight>
                <a:latin typeface="Calibri" panose="020F0502020204030204" pitchFamily="34" charset="0"/>
                <a:ea typeface="Calibri" panose="020F0502020204030204" pitchFamily="34" charset="0"/>
                <a:cs typeface="Times New Roman" panose="02020603050405020304" pitchFamily="18" charset="0"/>
              </a:rPr>
              <a:t>right</a:t>
            </a:r>
            <a:r>
              <a:rPr lang="es-ES" sz="3200" dirty="0">
                <a:effectLst/>
                <a:highlight>
                  <a:srgbClr val="000080"/>
                </a:highlight>
                <a:latin typeface="Calibri" panose="020F0502020204030204" pitchFamily="34" charset="0"/>
                <a:ea typeface="Calibri" panose="020F0502020204030204" pitchFamily="34" charset="0"/>
                <a:cs typeface="Times New Roman" panose="02020603050405020304" pitchFamily="18" charset="0"/>
              </a:rPr>
              <a:t> </a:t>
            </a:r>
            <a:r>
              <a:rPr lang="es-ES" sz="3200" dirty="0" err="1">
                <a:effectLst/>
                <a:highlight>
                  <a:srgbClr val="000080"/>
                </a:highlight>
                <a:latin typeface="Calibri" panose="020F0502020204030204" pitchFamily="34" charset="0"/>
                <a:ea typeface="Calibri" panose="020F0502020204030204" pitchFamily="34" charset="0"/>
                <a:cs typeface="Times New Roman" panose="02020603050405020304" pitchFamily="18" charset="0"/>
              </a:rPr>
              <a:t>to</a:t>
            </a:r>
            <a:r>
              <a:rPr lang="es-ES" sz="3200" dirty="0">
                <a:effectLst/>
                <a:highlight>
                  <a:srgbClr val="000080"/>
                </a:highlight>
                <a:latin typeface="Calibri" panose="020F0502020204030204" pitchFamily="34" charset="0"/>
                <a:ea typeface="Calibri" panose="020F0502020204030204" pitchFamily="34" charset="0"/>
                <a:cs typeface="Times New Roman" panose="02020603050405020304" pitchFamily="18" charset="0"/>
              </a:rPr>
              <a:t> </a:t>
            </a:r>
            <a:r>
              <a:rPr lang="es-ES" sz="3200" dirty="0" err="1">
                <a:effectLst/>
                <a:highlight>
                  <a:srgbClr val="000080"/>
                </a:highlight>
                <a:latin typeface="Calibri" panose="020F0502020204030204" pitchFamily="34" charset="0"/>
                <a:ea typeface="Calibri" panose="020F0502020204030204" pitchFamily="34" charset="0"/>
                <a:cs typeface="Times New Roman" panose="02020603050405020304" pitchFamily="18" charset="0"/>
              </a:rPr>
              <a:t>seek</a:t>
            </a:r>
            <a:r>
              <a:rPr lang="es-ES" sz="3200" dirty="0">
                <a:effectLst/>
                <a:highlight>
                  <a:srgbClr val="000080"/>
                </a:highlight>
                <a:latin typeface="Calibri" panose="020F0502020204030204" pitchFamily="34" charset="0"/>
                <a:ea typeface="Calibri" panose="020F0502020204030204" pitchFamily="34" charset="0"/>
                <a:cs typeface="Times New Roman" panose="02020603050405020304" pitchFamily="18" charset="0"/>
              </a:rPr>
              <a:t> </a:t>
            </a:r>
            <a:r>
              <a:rPr lang="es-ES" sz="3200" dirty="0" err="1">
                <a:effectLst/>
                <a:highlight>
                  <a:srgbClr val="000080"/>
                </a:highlight>
                <a:latin typeface="Calibri" panose="020F0502020204030204" pitchFamily="34" charset="0"/>
                <a:ea typeface="Calibri" panose="020F0502020204030204" pitchFamily="34" charset="0"/>
                <a:cs typeface="Times New Roman" panose="02020603050405020304" pitchFamily="18" charset="0"/>
              </a:rPr>
              <a:t>asylum</a:t>
            </a:r>
            <a:r>
              <a:rPr lang="es-ES" sz="3200" dirty="0">
                <a:effectLst/>
                <a:highlight>
                  <a:srgbClr val="000080"/>
                </a:highlight>
                <a:latin typeface="Calibri" panose="020F0502020204030204" pitchFamily="34" charset="0"/>
                <a:ea typeface="Calibri" panose="020F0502020204030204" pitchFamily="34" charset="0"/>
                <a:cs typeface="Times New Roman" panose="02020603050405020304" pitchFamily="18" charset="0"/>
              </a:rPr>
              <a:t> </a:t>
            </a:r>
            <a:r>
              <a:rPr lang="es-ES" sz="3200" dirty="0" err="1">
                <a:effectLst/>
                <a:highlight>
                  <a:srgbClr val="000080"/>
                </a:highlight>
                <a:latin typeface="Calibri" panose="020F0502020204030204" pitchFamily="34" charset="0"/>
                <a:ea typeface="Calibri" panose="020F0502020204030204" pitchFamily="34" charset="0"/>
                <a:cs typeface="Times New Roman" panose="02020603050405020304" pitchFamily="18" charset="0"/>
              </a:rPr>
              <a:t>or</a:t>
            </a:r>
            <a:r>
              <a:rPr lang="es-ES" sz="3200" dirty="0">
                <a:effectLst/>
                <a:highlight>
                  <a:srgbClr val="000080"/>
                </a:highlight>
                <a:latin typeface="Calibri" panose="020F0502020204030204" pitchFamily="34" charset="0"/>
                <a:ea typeface="Calibri" panose="020F0502020204030204" pitchFamily="34" charset="0"/>
                <a:cs typeface="Times New Roman" panose="02020603050405020304" pitchFamily="18" charset="0"/>
              </a:rPr>
              <a:t> </a:t>
            </a:r>
            <a:r>
              <a:rPr lang="es-ES" sz="3200" dirty="0" err="1">
                <a:effectLst/>
                <a:highlight>
                  <a:srgbClr val="000080"/>
                </a:highlight>
                <a:latin typeface="Calibri" panose="020F0502020204030204" pitchFamily="34" charset="0"/>
                <a:ea typeface="Calibri" panose="020F0502020204030204" pitchFamily="34" charset="0"/>
                <a:cs typeface="Times New Roman" panose="02020603050405020304" pitchFamily="18" charset="0"/>
              </a:rPr>
              <a:t>of</a:t>
            </a:r>
            <a:r>
              <a:rPr lang="es-ES" sz="3200" dirty="0">
                <a:effectLst/>
                <a:highlight>
                  <a:srgbClr val="000080"/>
                </a:highlight>
                <a:latin typeface="Calibri" panose="020F0502020204030204" pitchFamily="34" charset="0"/>
                <a:ea typeface="Calibri" panose="020F0502020204030204" pitchFamily="34" charset="0"/>
                <a:cs typeface="Times New Roman" panose="02020603050405020304" pitchFamily="18" charset="0"/>
              </a:rPr>
              <a:t> </a:t>
            </a:r>
            <a:r>
              <a:rPr lang="es-ES" sz="3200" dirty="0" err="1">
                <a:effectLst/>
                <a:highlight>
                  <a:srgbClr val="000080"/>
                </a:highlight>
                <a:latin typeface="Calibri" panose="020F0502020204030204" pitchFamily="34" charset="0"/>
                <a:ea typeface="Calibri" panose="020F0502020204030204" pitchFamily="34" charset="0"/>
                <a:cs typeface="Times New Roman" panose="02020603050405020304" pitchFamily="18" charset="0"/>
              </a:rPr>
              <a:t>violating</a:t>
            </a:r>
            <a:r>
              <a:rPr lang="es-ES" sz="3200" dirty="0">
                <a:effectLst/>
                <a:highlight>
                  <a:srgbClr val="000080"/>
                </a:highlight>
                <a:latin typeface="Calibri" panose="020F0502020204030204" pitchFamily="34" charset="0"/>
                <a:ea typeface="Calibri" panose="020F0502020204030204" pitchFamily="34" charset="0"/>
                <a:cs typeface="Times New Roman" panose="02020603050405020304" pitchFamily="18" charset="0"/>
              </a:rPr>
              <a:t> </a:t>
            </a:r>
            <a:r>
              <a:rPr lang="es-ES" sz="3200" dirty="0" err="1">
                <a:effectLst/>
                <a:highlight>
                  <a:srgbClr val="000080"/>
                </a:highlight>
                <a:latin typeface="Calibri" panose="020F0502020204030204" pitchFamily="34" charset="0"/>
                <a:ea typeface="Calibri" panose="020F0502020204030204" pitchFamily="34" charset="0"/>
                <a:cs typeface="Times New Roman" panose="02020603050405020304" pitchFamily="18" charset="0"/>
              </a:rPr>
              <a:t>the</a:t>
            </a:r>
            <a:r>
              <a:rPr lang="es-ES" sz="3200" dirty="0">
                <a:effectLst/>
                <a:highlight>
                  <a:srgbClr val="000080"/>
                </a:highlight>
                <a:latin typeface="Calibri" panose="020F0502020204030204" pitchFamily="34" charset="0"/>
                <a:ea typeface="Calibri" panose="020F0502020204030204" pitchFamily="34" charset="0"/>
                <a:cs typeface="Times New Roman" panose="02020603050405020304" pitchFamily="18" charset="0"/>
              </a:rPr>
              <a:t> </a:t>
            </a:r>
            <a:r>
              <a:rPr lang="es-ES" sz="3200" dirty="0" err="1">
                <a:effectLst/>
                <a:highlight>
                  <a:srgbClr val="000080"/>
                </a:highlight>
                <a:latin typeface="Calibri" panose="020F0502020204030204" pitchFamily="34" charset="0"/>
                <a:ea typeface="Calibri" panose="020F0502020204030204" pitchFamily="34" charset="0"/>
                <a:cs typeface="Times New Roman" panose="02020603050405020304" pitchFamily="18" charset="0"/>
              </a:rPr>
              <a:t>absolute</a:t>
            </a:r>
            <a:r>
              <a:rPr lang="es-ES" sz="3200" dirty="0">
                <a:effectLst/>
                <a:highlight>
                  <a:srgbClr val="000080"/>
                </a:highlight>
                <a:latin typeface="Calibri" panose="020F0502020204030204" pitchFamily="34" charset="0"/>
                <a:ea typeface="Calibri" panose="020F0502020204030204" pitchFamily="34" charset="0"/>
                <a:cs typeface="Times New Roman" panose="02020603050405020304" pitchFamily="18" charset="0"/>
              </a:rPr>
              <a:t> </a:t>
            </a:r>
            <a:r>
              <a:rPr lang="es-ES" sz="3200" dirty="0" err="1">
                <a:effectLst/>
                <a:highlight>
                  <a:srgbClr val="000080"/>
                </a:highlight>
                <a:latin typeface="Calibri" panose="020F0502020204030204" pitchFamily="34" charset="0"/>
                <a:ea typeface="Calibri" panose="020F0502020204030204" pitchFamily="34" charset="0"/>
                <a:cs typeface="Times New Roman" panose="02020603050405020304" pitchFamily="18" charset="0"/>
              </a:rPr>
              <a:t>ban</a:t>
            </a:r>
            <a:r>
              <a:rPr lang="es-ES" sz="3200" dirty="0">
                <a:effectLst/>
                <a:highlight>
                  <a:srgbClr val="000080"/>
                </a:highlight>
                <a:latin typeface="Calibri" panose="020F0502020204030204" pitchFamily="34" charset="0"/>
                <a:ea typeface="Calibri" panose="020F0502020204030204" pitchFamily="34" charset="0"/>
                <a:cs typeface="Times New Roman" panose="02020603050405020304" pitchFamily="18" charset="0"/>
              </a:rPr>
              <a:t> </a:t>
            </a:r>
            <a:r>
              <a:rPr lang="es-ES" sz="3200" dirty="0" err="1">
                <a:effectLst/>
                <a:highlight>
                  <a:srgbClr val="000080"/>
                </a:highlight>
                <a:latin typeface="Calibri" panose="020F0502020204030204" pitchFamily="34" charset="0"/>
                <a:ea typeface="Calibri" panose="020F0502020204030204" pitchFamily="34" charset="0"/>
                <a:cs typeface="Times New Roman" panose="02020603050405020304" pitchFamily="18" charset="0"/>
              </a:rPr>
              <a:t>on</a:t>
            </a:r>
            <a:r>
              <a:rPr lang="es-ES" sz="3200" dirty="0">
                <a:effectLst/>
                <a:highlight>
                  <a:srgbClr val="000080"/>
                </a:highlight>
                <a:latin typeface="Calibri" panose="020F0502020204030204" pitchFamily="34" charset="0"/>
                <a:ea typeface="Calibri" panose="020F0502020204030204" pitchFamily="34" charset="0"/>
                <a:cs typeface="Times New Roman" panose="02020603050405020304" pitchFamily="18" charset="0"/>
              </a:rPr>
              <a:t> </a:t>
            </a:r>
            <a:r>
              <a:rPr lang="es-ES" sz="3200" dirty="0" err="1">
                <a:effectLst/>
                <a:highlight>
                  <a:srgbClr val="000080"/>
                </a:highlight>
                <a:latin typeface="Calibri" panose="020F0502020204030204" pitchFamily="34" charset="0"/>
                <a:ea typeface="Calibri" panose="020F0502020204030204" pitchFamily="34" charset="0"/>
                <a:cs typeface="Times New Roman" panose="02020603050405020304" pitchFamily="18" charset="0"/>
              </a:rPr>
              <a:t>being</a:t>
            </a:r>
            <a:r>
              <a:rPr lang="es-ES" sz="3200" dirty="0">
                <a:effectLst/>
                <a:highlight>
                  <a:srgbClr val="000080"/>
                </a:highlight>
                <a:latin typeface="Calibri" panose="020F0502020204030204" pitchFamily="34" charset="0"/>
                <a:ea typeface="Calibri" panose="020F0502020204030204" pitchFamily="34" charset="0"/>
                <a:cs typeface="Times New Roman" panose="02020603050405020304" pitchFamily="18" charset="0"/>
              </a:rPr>
              <a:t> </a:t>
            </a:r>
            <a:r>
              <a:rPr lang="es-ES" sz="3200" dirty="0" err="1">
                <a:effectLst/>
                <a:highlight>
                  <a:srgbClr val="000080"/>
                </a:highlight>
                <a:latin typeface="Calibri" panose="020F0502020204030204" pitchFamily="34" charset="0"/>
                <a:ea typeface="Calibri" panose="020F0502020204030204" pitchFamily="34" charset="0"/>
                <a:cs typeface="Times New Roman" panose="02020603050405020304" pitchFamily="18" charset="0"/>
              </a:rPr>
              <a:t>returned</a:t>
            </a:r>
            <a:r>
              <a:rPr lang="es-ES" sz="3200" dirty="0">
                <a:effectLst/>
                <a:highlight>
                  <a:srgbClr val="000080"/>
                </a:highlight>
                <a:latin typeface="Calibri" panose="020F0502020204030204" pitchFamily="34" charset="0"/>
                <a:ea typeface="Calibri" panose="020F0502020204030204" pitchFamily="34" charset="0"/>
                <a:cs typeface="Times New Roman" panose="02020603050405020304" pitchFamily="18" charset="0"/>
              </a:rPr>
              <a:t> </a:t>
            </a:r>
            <a:r>
              <a:rPr lang="es-ES" sz="3200" dirty="0" err="1">
                <a:effectLst/>
                <a:highlight>
                  <a:srgbClr val="000080"/>
                </a:highlight>
                <a:latin typeface="Calibri" panose="020F0502020204030204" pitchFamily="34" charset="0"/>
                <a:ea typeface="Calibri" panose="020F0502020204030204" pitchFamily="34" charset="0"/>
                <a:cs typeface="Times New Roman" panose="02020603050405020304" pitchFamily="18" charset="0"/>
              </a:rPr>
              <a:t>to</a:t>
            </a:r>
            <a:r>
              <a:rPr lang="es-ES" sz="3200" dirty="0">
                <a:effectLst/>
                <a:highlight>
                  <a:srgbClr val="000080"/>
                </a:highlight>
                <a:latin typeface="Calibri" panose="020F0502020204030204" pitchFamily="34" charset="0"/>
                <a:ea typeface="Calibri" panose="020F0502020204030204" pitchFamily="34" charset="0"/>
                <a:cs typeface="Times New Roman" panose="02020603050405020304" pitchFamily="18" charset="0"/>
              </a:rPr>
              <a:t> </a:t>
            </a:r>
            <a:r>
              <a:rPr lang="es-ES" sz="3200" dirty="0" err="1">
                <a:effectLst/>
                <a:highlight>
                  <a:srgbClr val="000080"/>
                </a:highlight>
                <a:latin typeface="Calibri" panose="020F0502020204030204" pitchFamily="34" charset="0"/>
                <a:ea typeface="Calibri" panose="020F0502020204030204" pitchFamily="34" charset="0"/>
                <a:cs typeface="Times New Roman" panose="02020603050405020304" pitchFamily="18" charset="0"/>
              </a:rPr>
              <a:t>where</a:t>
            </a:r>
            <a:r>
              <a:rPr lang="es-ES" sz="3200" dirty="0">
                <a:effectLst/>
                <a:highlight>
                  <a:srgbClr val="000080"/>
                </a:highlight>
                <a:latin typeface="Calibri" panose="020F0502020204030204" pitchFamily="34" charset="0"/>
                <a:ea typeface="Calibri" panose="020F0502020204030204" pitchFamily="34" charset="0"/>
                <a:cs typeface="Times New Roman" panose="02020603050405020304" pitchFamily="18" charset="0"/>
              </a:rPr>
              <a:t> </a:t>
            </a:r>
            <a:r>
              <a:rPr lang="es-ES" sz="3200" dirty="0" err="1">
                <a:effectLst/>
                <a:highlight>
                  <a:srgbClr val="000080"/>
                </a:highlight>
                <a:latin typeface="Calibri" panose="020F0502020204030204" pitchFamily="34" charset="0"/>
                <a:ea typeface="Calibri" panose="020F0502020204030204" pitchFamily="34" charset="0"/>
                <a:cs typeface="Times New Roman" panose="02020603050405020304" pitchFamily="18" charset="0"/>
              </a:rPr>
              <a:t>they</a:t>
            </a:r>
            <a:r>
              <a:rPr lang="es-ES" sz="3200" dirty="0">
                <a:effectLst/>
                <a:highlight>
                  <a:srgbClr val="000080"/>
                </a:highlight>
                <a:latin typeface="Calibri" panose="020F0502020204030204" pitchFamily="34" charset="0"/>
                <a:ea typeface="Calibri" panose="020F0502020204030204" pitchFamily="34" charset="0"/>
                <a:cs typeface="Times New Roman" panose="02020603050405020304" pitchFamily="18" charset="0"/>
              </a:rPr>
              <a:t> </a:t>
            </a:r>
            <a:r>
              <a:rPr lang="es-ES" sz="3200" dirty="0" err="1">
                <a:effectLst/>
                <a:highlight>
                  <a:srgbClr val="000080"/>
                </a:highlight>
                <a:latin typeface="Calibri" panose="020F0502020204030204" pitchFamily="34" charset="0"/>
                <a:ea typeface="Calibri" panose="020F0502020204030204" pitchFamily="34" charset="0"/>
                <a:cs typeface="Times New Roman" panose="02020603050405020304" pitchFamily="18" charset="0"/>
              </a:rPr>
              <a:t>face</a:t>
            </a:r>
            <a:r>
              <a:rPr lang="es-ES" sz="3200" dirty="0">
                <a:effectLst/>
                <a:highlight>
                  <a:srgbClr val="000080"/>
                </a:highlight>
                <a:latin typeface="Calibri" panose="020F0502020204030204" pitchFamily="34" charset="0"/>
                <a:ea typeface="Calibri" panose="020F0502020204030204" pitchFamily="34" charset="0"/>
                <a:cs typeface="Times New Roman" panose="02020603050405020304" pitchFamily="18" charset="0"/>
              </a:rPr>
              <a:t> </a:t>
            </a:r>
            <a:r>
              <a:rPr lang="es-ES" sz="3200" dirty="0" err="1">
                <a:effectLst/>
                <a:highlight>
                  <a:srgbClr val="000080"/>
                </a:highlight>
                <a:latin typeface="Calibri" panose="020F0502020204030204" pitchFamily="34" charset="0"/>
                <a:ea typeface="Calibri" panose="020F0502020204030204" pitchFamily="34" charset="0"/>
                <a:cs typeface="Times New Roman" panose="02020603050405020304" pitchFamily="18" charset="0"/>
              </a:rPr>
              <a:t>persecution</a:t>
            </a:r>
            <a:r>
              <a:rPr lang="es-ES" sz="3200" dirty="0">
                <a:effectLst/>
                <a:highlight>
                  <a:srgbClr val="000080"/>
                </a:highlight>
                <a:latin typeface="Calibri" panose="020F0502020204030204" pitchFamily="34" charset="0"/>
                <a:ea typeface="Calibri" panose="020F0502020204030204" pitchFamily="34" charset="0"/>
                <a:cs typeface="Times New Roman" panose="02020603050405020304" pitchFamily="18" charset="0"/>
              </a:rPr>
              <a:t> </a:t>
            </a:r>
            <a:r>
              <a:rPr lang="es-ES" sz="3200" dirty="0" err="1">
                <a:effectLst/>
                <a:highlight>
                  <a:srgbClr val="000080"/>
                </a:highlight>
                <a:latin typeface="Calibri" panose="020F0502020204030204" pitchFamily="34" charset="0"/>
                <a:ea typeface="Calibri" panose="020F0502020204030204" pitchFamily="34" charset="0"/>
                <a:cs typeface="Times New Roman" panose="02020603050405020304" pitchFamily="18" charset="0"/>
              </a:rPr>
              <a:t>or</a:t>
            </a:r>
            <a:r>
              <a:rPr lang="es-ES" sz="3200" dirty="0">
                <a:effectLst/>
                <a:highlight>
                  <a:srgbClr val="000080"/>
                </a:highlight>
                <a:latin typeface="Calibri" panose="020F0502020204030204" pitchFamily="34" charset="0"/>
                <a:ea typeface="Calibri" panose="020F0502020204030204" pitchFamily="34" charset="0"/>
                <a:cs typeface="Times New Roman" panose="02020603050405020304" pitchFamily="18" charset="0"/>
              </a:rPr>
              <a:t> torture</a:t>
            </a:r>
            <a:r>
              <a:rPr lang="es-ES" sz="3200" dirty="0">
                <a:effectLst/>
                <a:latin typeface="Calibri" panose="020F0502020204030204" pitchFamily="34" charset="0"/>
                <a:ea typeface="Calibri" panose="020F0502020204030204" pitchFamily="34" charset="0"/>
                <a:cs typeface="Times New Roman" panose="02020603050405020304" pitchFamily="18" charset="0"/>
              </a:rPr>
              <a:t>.</a:t>
            </a:r>
            <a:endParaRPr lang="es-ES" sz="3200" dirty="0"/>
          </a:p>
        </p:txBody>
      </p:sp>
    </p:spTree>
    <p:extLst>
      <p:ext uri="{BB962C8B-B14F-4D97-AF65-F5344CB8AC3E}">
        <p14:creationId xmlns:p14="http://schemas.microsoft.com/office/powerpoint/2010/main" val="29126404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número de diapositiva 1">
            <a:extLst>
              <a:ext uri="{FF2B5EF4-FFF2-40B4-BE49-F238E27FC236}">
                <a16:creationId xmlns:a16="http://schemas.microsoft.com/office/drawing/2014/main" id="{645961DD-E210-4BC1-BCD2-7E198FCDCED9}"/>
              </a:ext>
            </a:extLst>
          </p:cNvPr>
          <p:cNvSpPr>
            <a:spLocks noGrp="1"/>
          </p:cNvSpPr>
          <p:nvPr>
            <p:ph type="sldNum" sz="quarter" idx="12"/>
          </p:nvPr>
        </p:nvSpPr>
        <p:spPr>
          <a:xfrm>
            <a:off x="10820400" y="5721350"/>
            <a:ext cx="1142245" cy="669925"/>
          </a:xfrm>
        </p:spPr>
        <p:txBody>
          <a:bodyPr/>
          <a:lstStyle/>
          <a:p>
            <a:fld id="{D57F1E4F-1CFF-5643-939E-217C01CDF565}" type="slidenum">
              <a:rPr lang="en-US" smtClean="0">
                <a:solidFill>
                  <a:schemeClr val="tx1"/>
                </a:solidFill>
              </a:rPr>
              <a:pPr/>
              <a:t>13</a:t>
            </a:fld>
            <a:endParaRPr lang="en-US" dirty="0">
              <a:solidFill>
                <a:schemeClr val="tx1"/>
              </a:solidFill>
            </a:endParaRPr>
          </a:p>
        </p:txBody>
      </p:sp>
      <p:sp>
        <p:nvSpPr>
          <p:cNvPr id="4" name="CuadroTexto 3">
            <a:extLst>
              <a:ext uri="{FF2B5EF4-FFF2-40B4-BE49-F238E27FC236}">
                <a16:creationId xmlns:a16="http://schemas.microsoft.com/office/drawing/2014/main" id="{1B362807-DCC5-4126-B78F-DCF5543F12C0}"/>
              </a:ext>
            </a:extLst>
          </p:cNvPr>
          <p:cNvSpPr txBox="1"/>
          <p:nvPr/>
        </p:nvSpPr>
        <p:spPr>
          <a:xfrm>
            <a:off x="238880" y="-69414"/>
            <a:ext cx="11733290" cy="7263527"/>
          </a:xfrm>
          <a:prstGeom prst="rect">
            <a:avLst/>
          </a:prstGeom>
          <a:noFill/>
        </p:spPr>
        <p:txBody>
          <a:bodyPr wrap="square">
            <a:spAutoFit/>
          </a:bodyPr>
          <a:lstStyle/>
          <a:p>
            <a:r>
              <a:rPr lang="es-ES" sz="3200" dirty="0" err="1">
                <a:effectLst/>
                <a:latin typeface="Calibri" panose="020F0502020204030204" pitchFamily="34" charset="0"/>
                <a:ea typeface="Calibri" panose="020F0502020204030204" pitchFamily="34" charset="0"/>
                <a:cs typeface="Times New Roman" panose="02020603050405020304" pitchFamily="18" charset="0"/>
              </a:rPr>
              <a:t>When</a:t>
            </a:r>
            <a:r>
              <a:rPr lang="es-ES" sz="3200" dirty="0">
                <a:effectLst/>
                <a:latin typeface="Calibri" panose="020F0502020204030204" pitchFamily="34" charset="0"/>
                <a:ea typeface="Calibri" panose="020F0502020204030204" pitchFamily="34" charset="0"/>
                <a:cs typeface="Times New Roman" panose="02020603050405020304" pitchFamily="18" charset="0"/>
              </a:rPr>
              <a:t> </a:t>
            </a:r>
            <a:r>
              <a:rPr lang="es-ES" sz="3200" dirty="0" err="1">
                <a:effectLst/>
                <a:latin typeface="Calibri" panose="020F0502020204030204" pitchFamily="34" charset="0"/>
                <a:ea typeface="Calibri" panose="020F0502020204030204" pitchFamily="34" charset="0"/>
                <a:cs typeface="Times New Roman" panose="02020603050405020304" pitchFamily="18" charset="0"/>
              </a:rPr>
              <a:t>quarantines</a:t>
            </a:r>
            <a:r>
              <a:rPr lang="es-ES" sz="3200" dirty="0">
                <a:effectLst/>
                <a:latin typeface="Calibri" panose="020F0502020204030204" pitchFamily="34" charset="0"/>
                <a:ea typeface="Calibri" panose="020F0502020204030204" pitchFamily="34" charset="0"/>
                <a:cs typeface="Times New Roman" panose="02020603050405020304" pitchFamily="18" charset="0"/>
              </a:rPr>
              <a:t> </a:t>
            </a:r>
            <a:r>
              <a:rPr lang="es-ES" sz="3200" dirty="0" err="1">
                <a:effectLst/>
                <a:latin typeface="Calibri" panose="020F0502020204030204" pitchFamily="34" charset="0"/>
                <a:ea typeface="Calibri" panose="020F0502020204030204" pitchFamily="34" charset="0"/>
                <a:cs typeface="Times New Roman" panose="02020603050405020304" pitchFamily="18" charset="0"/>
              </a:rPr>
              <a:t>or</a:t>
            </a:r>
            <a:r>
              <a:rPr lang="es-ES" sz="3200" dirty="0">
                <a:effectLst/>
                <a:latin typeface="Calibri" panose="020F0502020204030204" pitchFamily="34" charset="0"/>
                <a:ea typeface="Calibri" panose="020F0502020204030204" pitchFamily="34" charset="0"/>
                <a:cs typeface="Times New Roman" panose="02020603050405020304" pitchFamily="18" charset="0"/>
              </a:rPr>
              <a:t> </a:t>
            </a:r>
            <a:r>
              <a:rPr lang="es-ES" sz="3200" dirty="0" err="1">
                <a:effectLst/>
                <a:latin typeface="Calibri" panose="020F0502020204030204" pitchFamily="34" charset="0"/>
                <a:ea typeface="Calibri" panose="020F0502020204030204" pitchFamily="34" charset="0"/>
                <a:cs typeface="Times New Roman" panose="02020603050405020304" pitchFamily="18" charset="0"/>
              </a:rPr>
              <a:t>lockdowns</a:t>
            </a:r>
            <a:r>
              <a:rPr lang="es-ES" sz="3200" dirty="0">
                <a:effectLst/>
                <a:latin typeface="Calibri" panose="020F0502020204030204" pitchFamily="34" charset="0"/>
                <a:ea typeface="Calibri" panose="020F0502020204030204" pitchFamily="34" charset="0"/>
                <a:cs typeface="Times New Roman" panose="02020603050405020304" pitchFamily="18" charset="0"/>
              </a:rPr>
              <a:t> are </a:t>
            </a:r>
            <a:r>
              <a:rPr lang="es-ES" sz="3200" dirty="0" err="1">
                <a:effectLst/>
                <a:latin typeface="Calibri" panose="020F0502020204030204" pitchFamily="34" charset="0"/>
                <a:ea typeface="Calibri" panose="020F0502020204030204" pitchFamily="34" charset="0"/>
                <a:cs typeface="Times New Roman" panose="02020603050405020304" pitchFamily="18" charset="0"/>
              </a:rPr>
              <a:t>imposed</a:t>
            </a:r>
            <a:r>
              <a:rPr lang="es-ES" sz="3200" dirty="0">
                <a:effectLst/>
                <a:latin typeface="Calibri" panose="020F0502020204030204" pitchFamily="34" charset="0"/>
                <a:ea typeface="Calibri" panose="020F0502020204030204" pitchFamily="34" charset="0"/>
                <a:cs typeface="Times New Roman" panose="02020603050405020304" pitchFamily="18" charset="0"/>
              </a:rPr>
              <a:t>, </a:t>
            </a:r>
            <a:r>
              <a:rPr lang="es-ES" sz="3200" dirty="0" err="1">
                <a:effectLst/>
                <a:latin typeface="Calibri" panose="020F0502020204030204" pitchFamily="34" charset="0"/>
                <a:ea typeface="Calibri" panose="020F0502020204030204" pitchFamily="34" charset="0"/>
                <a:cs typeface="Times New Roman" panose="02020603050405020304" pitchFamily="18" charset="0"/>
              </a:rPr>
              <a:t>governments</a:t>
            </a:r>
            <a:r>
              <a:rPr lang="es-ES" sz="3200" dirty="0">
                <a:effectLst/>
                <a:latin typeface="Calibri" panose="020F0502020204030204" pitchFamily="34" charset="0"/>
                <a:ea typeface="Calibri" panose="020F0502020204030204" pitchFamily="34" charset="0"/>
                <a:cs typeface="Times New Roman" panose="02020603050405020304" pitchFamily="18" charset="0"/>
              </a:rPr>
              <a:t> are </a:t>
            </a:r>
            <a:r>
              <a:rPr lang="es-ES" sz="3200" dirty="0" err="1">
                <a:effectLst/>
                <a:latin typeface="Calibri" panose="020F0502020204030204" pitchFamily="34" charset="0"/>
                <a:ea typeface="Calibri" panose="020F0502020204030204" pitchFamily="34" charset="0"/>
                <a:cs typeface="Times New Roman" panose="02020603050405020304" pitchFamily="18" charset="0"/>
              </a:rPr>
              <a:t>obligated</a:t>
            </a:r>
            <a:r>
              <a:rPr lang="es-ES" sz="3200" dirty="0">
                <a:effectLst/>
                <a:latin typeface="Calibri" panose="020F0502020204030204" pitchFamily="34" charset="0"/>
                <a:ea typeface="Calibri" panose="020F0502020204030204" pitchFamily="34" charset="0"/>
                <a:cs typeface="Times New Roman" panose="02020603050405020304" pitchFamily="18" charset="0"/>
              </a:rPr>
              <a:t> </a:t>
            </a:r>
            <a:r>
              <a:rPr lang="es-ES" sz="3200" dirty="0" err="1">
                <a:effectLst/>
                <a:highlight>
                  <a:srgbClr val="000080"/>
                </a:highlight>
                <a:latin typeface="Calibri" panose="020F0502020204030204" pitchFamily="34" charset="0"/>
                <a:ea typeface="Calibri" panose="020F0502020204030204" pitchFamily="34" charset="0"/>
                <a:cs typeface="Times New Roman" panose="02020603050405020304" pitchFamily="18" charset="0"/>
              </a:rPr>
              <a:t>to</a:t>
            </a:r>
            <a:r>
              <a:rPr lang="es-ES" sz="3200" dirty="0">
                <a:effectLst/>
                <a:highlight>
                  <a:srgbClr val="000080"/>
                </a:highlight>
                <a:latin typeface="Calibri" panose="020F0502020204030204" pitchFamily="34" charset="0"/>
                <a:ea typeface="Calibri" panose="020F0502020204030204" pitchFamily="34" charset="0"/>
                <a:cs typeface="Times New Roman" panose="02020603050405020304" pitchFamily="18" charset="0"/>
              </a:rPr>
              <a:t> </a:t>
            </a:r>
            <a:r>
              <a:rPr lang="es-ES" sz="3200" dirty="0" err="1">
                <a:effectLst/>
                <a:highlight>
                  <a:srgbClr val="000080"/>
                </a:highlight>
                <a:latin typeface="Calibri" panose="020F0502020204030204" pitchFamily="34" charset="0"/>
                <a:ea typeface="Calibri" panose="020F0502020204030204" pitchFamily="34" charset="0"/>
                <a:cs typeface="Times New Roman" panose="02020603050405020304" pitchFamily="18" charset="0"/>
              </a:rPr>
              <a:t>ensure</a:t>
            </a:r>
            <a:r>
              <a:rPr lang="es-ES" sz="3200" dirty="0">
                <a:effectLst/>
                <a:highlight>
                  <a:srgbClr val="000080"/>
                </a:highlight>
                <a:latin typeface="Calibri" panose="020F0502020204030204" pitchFamily="34" charset="0"/>
                <a:ea typeface="Calibri" panose="020F0502020204030204" pitchFamily="34" charset="0"/>
                <a:cs typeface="Times New Roman" panose="02020603050405020304" pitchFamily="18" charset="0"/>
              </a:rPr>
              <a:t> </a:t>
            </a:r>
            <a:r>
              <a:rPr lang="es-ES" sz="3200" dirty="0" err="1">
                <a:effectLst/>
                <a:highlight>
                  <a:srgbClr val="000080"/>
                </a:highlight>
                <a:latin typeface="Calibri" panose="020F0502020204030204" pitchFamily="34" charset="0"/>
                <a:ea typeface="Calibri" panose="020F0502020204030204" pitchFamily="34" charset="0"/>
                <a:cs typeface="Times New Roman" panose="02020603050405020304" pitchFamily="18" charset="0"/>
              </a:rPr>
              <a:t>access</a:t>
            </a:r>
            <a:r>
              <a:rPr lang="es-ES" sz="3200" dirty="0">
                <a:effectLst/>
                <a:highlight>
                  <a:srgbClr val="000080"/>
                </a:highlight>
                <a:latin typeface="Calibri" panose="020F0502020204030204" pitchFamily="34" charset="0"/>
                <a:ea typeface="Calibri" panose="020F0502020204030204" pitchFamily="34" charset="0"/>
                <a:cs typeface="Times New Roman" panose="02020603050405020304" pitchFamily="18" charset="0"/>
              </a:rPr>
              <a:t> </a:t>
            </a:r>
            <a:r>
              <a:rPr lang="es-ES" sz="3200" dirty="0" err="1">
                <a:effectLst/>
                <a:highlight>
                  <a:srgbClr val="000080"/>
                </a:highlight>
                <a:latin typeface="Calibri" panose="020F0502020204030204" pitchFamily="34" charset="0"/>
                <a:ea typeface="Calibri" panose="020F0502020204030204" pitchFamily="34" charset="0"/>
                <a:cs typeface="Times New Roman" panose="02020603050405020304" pitchFamily="18" charset="0"/>
              </a:rPr>
              <a:t>to</a:t>
            </a:r>
            <a:r>
              <a:rPr lang="es-ES" sz="3200" dirty="0">
                <a:effectLst/>
                <a:highlight>
                  <a:srgbClr val="000080"/>
                </a:highlight>
                <a:latin typeface="Calibri" panose="020F0502020204030204" pitchFamily="34" charset="0"/>
                <a:ea typeface="Calibri" panose="020F0502020204030204" pitchFamily="34" charset="0"/>
                <a:cs typeface="Times New Roman" panose="02020603050405020304" pitchFamily="18" charset="0"/>
              </a:rPr>
              <a:t> </a:t>
            </a:r>
            <a:r>
              <a:rPr lang="es-ES" sz="3200" dirty="0" err="1">
                <a:effectLst/>
                <a:highlight>
                  <a:srgbClr val="000080"/>
                </a:highlight>
                <a:latin typeface="Calibri" panose="020F0502020204030204" pitchFamily="34" charset="0"/>
                <a:ea typeface="Calibri" panose="020F0502020204030204" pitchFamily="34" charset="0"/>
                <a:cs typeface="Times New Roman" panose="02020603050405020304" pitchFamily="18" charset="0"/>
              </a:rPr>
              <a:t>food</a:t>
            </a:r>
            <a:r>
              <a:rPr lang="es-ES" sz="3200" dirty="0">
                <a:effectLst/>
                <a:highlight>
                  <a:srgbClr val="000080"/>
                </a:highlight>
                <a:latin typeface="Calibri" panose="020F0502020204030204" pitchFamily="34" charset="0"/>
                <a:ea typeface="Calibri" panose="020F0502020204030204" pitchFamily="34" charset="0"/>
                <a:cs typeface="Times New Roman" panose="02020603050405020304" pitchFamily="18" charset="0"/>
              </a:rPr>
              <a:t>, </a:t>
            </a:r>
            <a:r>
              <a:rPr lang="es-ES" sz="3200" dirty="0" err="1">
                <a:effectLst/>
                <a:highlight>
                  <a:srgbClr val="000080"/>
                </a:highlight>
                <a:latin typeface="Calibri" panose="020F0502020204030204" pitchFamily="34" charset="0"/>
                <a:ea typeface="Calibri" panose="020F0502020204030204" pitchFamily="34" charset="0"/>
                <a:cs typeface="Times New Roman" panose="02020603050405020304" pitchFamily="18" charset="0"/>
              </a:rPr>
              <a:t>water</a:t>
            </a:r>
            <a:r>
              <a:rPr lang="es-ES" sz="3200" dirty="0">
                <a:effectLst/>
                <a:highlight>
                  <a:srgbClr val="000080"/>
                </a:highlight>
                <a:latin typeface="Calibri" panose="020F0502020204030204" pitchFamily="34" charset="0"/>
                <a:ea typeface="Calibri" panose="020F0502020204030204" pitchFamily="34" charset="0"/>
                <a:cs typeface="Times New Roman" panose="02020603050405020304" pitchFamily="18" charset="0"/>
              </a:rPr>
              <a:t>, </a:t>
            </a:r>
            <a:r>
              <a:rPr lang="es-ES" sz="3200" dirty="0" err="1">
                <a:effectLst/>
                <a:highlight>
                  <a:srgbClr val="000080"/>
                </a:highlight>
                <a:latin typeface="Calibri" panose="020F0502020204030204" pitchFamily="34" charset="0"/>
                <a:ea typeface="Calibri" panose="020F0502020204030204" pitchFamily="34" charset="0"/>
                <a:cs typeface="Times New Roman" panose="02020603050405020304" pitchFamily="18" charset="0"/>
              </a:rPr>
              <a:t>health</a:t>
            </a:r>
            <a:r>
              <a:rPr lang="es-ES" sz="3200" dirty="0">
                <a:effectLst/>
                <a:highlight>
                  <a:srgbClr val="000080"/>
                </a:highlight>
                <a:latin typeface="Calibri" panose="020F0502020204030204" pitchFamily="34" charset="0"/>
                <a:ea typeface="Calibri" panose="020F0502020204030204" pitchFamily="34" charset="0"/>
                <a:cs typeface="Times New Roman" panose="02020603050405020304" pitchFamily="18" charset="0"/>
              </a:rPr>
              <a:t> </a:t>
            </a:r>
            <a:r>
              <a:rPr lang="es-ES" sz="3200" dirty="0" err="1">
                <a:effectLst/>
                <a:highlight>
                  <a:srgbClr val="000080"/>
                </a:highlight>
                <a:latin typeface="Calibri" panose="020F0502020204030204" pitchFamily="34" charset="0"/>
                <a:ea typeface="Calibri" panose="020F0502020204030204" pitchFamily="34" charset="0"/>
                <a:cs typeface="Times New Roman" panose="02020603050405020304" pitchFamily="18" charset="0"/>
              </a:rPr>
              <a:t>care</a:t>
            </a:r>
            <a:r>
              <a:rPr lang="es-ES" sz="3200" dirty="0">
                <a:effectLst/>
                <a:highlight>
                  <a:srgbClr val="000080"/>
                </a:highlight>
                <a:latin typeface="Calibri" panose="020F0502020204030204" pitchFamily="34" charset="0"/>
                <a:ea typeface="Calibri" panose="020F0502020204030204" pitchFamily="34" charset="0"/>
                <a:cs typeface="Times New Roman" panose="02020603050405020304" pitchFamily="18" charset="0"/>
              </a:rPr>
              <a:t>, and </a:t>
            </a:r>
            <a:r>
              <a:rPr lang="es-ES" sz="3200" dirty="0" err="1">
                <a:effectLst/>
                <a:highlight>
                  <a:srgbClr val="000080"/>
                </a:highlight>
                <a:latin typeface="Calibri" panose="020F0502020204030204" pitchFamily="34" charset="0"/>
                <a:ea typeface="Calibri" panose="020F0502020204030204" pitchFamily="34" charset="0"/>
                <a:cs typeface="Times New Roman" panose="02020603050405020304" pitchFamily="18" charset="0"/>
              </a:rPr>
              <a:t>care-giving</a:t>
            </a:r>
            <a:r>
              <a:rPr lang="es-ES" sz="3200" dirty="0">
                <a:effectLst/>
                <a:highlight>
                  <a:srgbClr val="000080"/>
                </a:highlight>
                <a:latin typeface="Calibri" panose="020F0502020204030204" pitchFamily="34" charset="0"/>
                <a:ea typeface="Calibri" panose="020F0502020204030204" pitchFamily="34" charset="0"/>
                <a:cs typeface="Times New Roman" panose="02020603050405020304" pitchFamily="18" charset="0"/>
              </a:rPr>
              <a:t> </a:t>
            </a:r>
            <a:r>
              <a:rPr lang="es-ES" sz="3200" dirty="0" err="1">
                <a:effectLst/>
                <a:highlight>
                  <a:srgbClr val="000080"/>
                </a:highlight>
                <a:latin typeface="Calibri" panose="020F0502020204030204" pitchFamily="34" charset="0"/>
                <a:ea typeface="Calibri" panose="020F0502020204030204" pitchFamily="34" charset="0"/>
                <a:cs typeface="Times New Roman" panose="02020603050405020304" pitchFamily="18" charset="0"/>
              </a:rPr>
              <a:t>support</a:t>
            </a:r>
            <a:r>
              <a:rPr lang="es-ES" sz="3200" dirty="0">
                <a:effectLst/>
                <a:latin typeface="Calibri" panose="020F0502020204030204" pitchFamily="34" charset="0"/>
                <a:ea typeface="Calibri" panose="020F0502020204030204" pitchFamily="34" charset="0"/>
                <a:cs typeface="Times New Roman" panose="02020603050405020304" pitchFamily="18" charset="0"/>
              </a:rPr>
              <a:t>. </a:t>
            </a:r>
            <a:r>
              <a:rPr lang="es-ES" sz="3200" dirty="0" err="1">
                <a:effectLst/>
                <a:latin typeface="Calibri" panose="020F0502020204030204" pitchFamily="34" charset="0"/>
                <a:ea typeface="Calibri" panose="020F0502020204030204" pitchFamily="34" charset="0"/>
                <a:cs typeface="Times New Roman" panose="02020603050405020304" pitchFamily="18" charset="0"/>
              </a:rPr>
              <a:t>Many</a:t>
            </a:r>
            <a:r>
              <a:rPr lang="es-ES" sz="3200" dirty="0">
                <a:effectLst/>
                <a:latin typeface="Calibri" panose="020F0502020204030204" pitchFamily="34" charset="0"/>
                <a:ea typeface="Calibri" panose="020F0502020204030204" pitchFamily="34" charset="0"/>
                <a:cs typeface="Times New Roman" panose="02020603050405020304" pitchFamily="18" charset="0"/>
              </a:rPr>
              <a:t> </a:t>
            </a:r>
            <a:r>
              <a:rPr lang="es-ES" sz="3200" dirty="0" err="1">
                <a:effectLst/>
                <a:latin typeface="Calibri" panose="020F0502020204030204" pitchFamily="34" charset="0"/>
                <a:ea typeface="Calibri" panose="020F0502020204030204" pitchFamily="34" charset="0"/>
                <a:cs typeface="Times New Roman" panose="02020603050405020304" pitchFamily="18" charset="0"/>
              </a:rPr>
              <a:t>older</a:t>
            </a:r>
            <a:r>
              <a:rPr lang="es-ES" sz="3200" dirty="0">
                <a:effectLst/>
                <a:latin typeface="Calibri" panose="020F0502020204030204" pitchFamily="34" charset="0"/>
                <a:ea typeface="Calibri" panose="020F0502020204030204" pitchFamily="34" charset="0"/>
                <a:cs typeface="Times New Roman" panose="02020603050405020304" pitchFamily="18" charset="0"/>
              </a:rPr>
              <a:t> </a:t>
            </a:r>
            <a:r>
              <a:rPr lang="es-ES" sz="3200" dirty="0" err="1">
                <a:effectLst/>
                <a:latin typeface="Calibri" panose="020F0502020204030204" pitchFamily="34" charset="0"/>
                <a:ea typeface="Calibri" panose="020F0502020204030204" pitchFamily="34" charset="0"/>
                <a:cs typeface="Times New Roman" panose="02020603050405020304" pitchFamily="18" charset="0"/>
              </a:rPr>
              <a:t>people</a:t>
            </a:r>
            <a:r>
              <a:rPr lang="es-ES" sz="3200" dirty="0">
                <a:effectLst/>
                <a:latin typeface="Calibri" panose="020F0502020204030204" pitchFamily="34" charset="0"/>
                <a:ea typeface="Calibri" panose="020F0502020204030204" pitchFamily="34" charset="0"/>
                <a:cs typeface="Times New Roman" panose="02020603050405020304" pitchFamily="18" charset="0"/>
              </a:rPr>
              <a:t> and </a:t>
            </a:r>
            <a:r>
              <a:rPr lang="es-ES" sz="3200" dirty="0" err="1">
                <a:effectLst/>
                <a:latin typeface="Calibri" panose="020F0502020204030204" pitchFamily="34" charset="0"/>
                <a:ea typeface="Calibri" panose="020F0502020204030204" pitchFamily="34" charset="0"/>
                <a:cs typeface="Times New Roman" panose="02020603050405020304" pitchFamily="18" charset="0"/>
              </a:rPr>
              <a:t>people</a:t>
            </a:r>
            <a:r>
              <a:rPr lang="es-ES" sz="3200" dirty="0">
                <a:effectLst/>
                <a:latin typeface="Calibri" panose="020F0502020204030204" pitchFamily="34" charset="0"/>
                <a:ea typeface="Calibri" panose="020F0502020204030204" pitchFamily="34" charset="0"/>
                <a:cs typeface="Times New Roman" panose="02020603050405020304" pitchFamily="18" charset="0"/>
              </a:rPr>
              <a:t> </a:t>
            </a:r>
            <a:r>
              <a:rPr lang="es-ES" sz="3200" dirty="0" err="1">
                <a:effectLst/>
                <a:latin typeface="Calibri" panose="020F0502020204030204" pitchFamily="34" charset="0"/>
                <a:ea typeface="Calibri" panose="020F0502020204030204" pitchFamily="34" charset="0"/>
                <a:cs typeface="Times New Roman" panose="02020603050405020304" pitchFamily="18" charset="0"/>
              </a:rPr>
              <a:t>with</a:t>
            </a:r>
            <a:r>
              <a:rPr lang="es-ES" sz="3200" dirty="0">
                <a:effectLst/>
                <a:latin typeface="Calibri" panose="020F0502020204030204" pitchFamily="34" charset="0"/>
                <a:ea typeface="Calibri" panose="020F0502020204030204" pitchFamily="34" charset="0"/>
                <a:cs typeface="Times New Roman" panose="02020603050405020304" pitchFamily="18" charset="0"/>
              </a:rPr>
              <a:t> </a:t>
            </a:r>
            <a:r>
              <a:rPr lang="es-ES" sz="3200" dirty="0" err="1">
                <a:effectLst/>
                <a:latin typeface="Calibri" panose="020F0502020204030204" pitchFamily="34" charset="0"/>
                <a:ea typeface="Calibri" panose="020F0502020204030204" pitchFamily="34" charset="0"/>
                <a:cs typeface="Times New Roman" panose="02020603050405020304" pitchFamily="18" charset="0"/>
              </a:rPr>
              <a:t>disabilities</a:t>
            </a:r>
            <a:r>
              <a:rPr lang="es-ES" sz="3200" dirty="0">
                <a:effectLst/>
                <a:latin typeface="Calibri" panose="020F0502020204030204" pitchFamily="34" charset="0"/>
                <a:ea typeface="Calibri" panose="020F0502020204030204" pitchFamily="34" charset="0"/>
                <a:cs typeface="Times New Roman" panose="02020603050405020304" pitchFamily="18" charset="0"/>
              </a:rPr>
              <a:t> </a:t>
            </a:r>
            <a:r>
              <a:rPr lang="es-ES" sz="3200" dirty="0" err="1">
                <a:effectLst/>
                <a:latin typeface="Calibri" panose="020F0502020204030204" pitchFamily="34" charset="0"/>
                <a:ea typeface="Calibri" panose="020F0502020204030204" pitchFamily="34" charset="0"/>
                <a:cs typeface="Times New Roman" panose="02020603050405020304" pitchFamily="18" charset="0"/>
              </a:rPr>
              <a:t>rely</a:t>
            </a:r>
            <a:r>
              <a:rPr lang="es-ES" sz="3200" dirty="0">
                <a:effectLst/>
                <a:latin typeface="Calibri" panose="020F0502020204030204" pitchFamily="34" charset="0"/>
                <a:ea typeface="Calibri" panose="020F0502020204030204" pitchFamily="34" charset="0"/>
                <a:cs typeface="Times New Roman" panose="02020603050405020304" pitchFamily="18" charset="0"/>
              </a:rPr>
              <a:t> </a:t>
            </a:r>
            <a:r>
              <a:rPr lang="es-ES" sz="3200" dirty="0" err="1">
                <a:effectLst/>
                <a:latin typeface="Calibri" panose="020F0502020204030204" pitchFamily="34" charset="0"/>
                <a:ea typeface="Calibri" panose="020F0502020204030204" pitchFamily="34" charset="0"/>
                <a:cs typeface="Times New Roman" panose="02020603050405020304" pitchFamily="18" charset="0"/>
              </a:rPr>
              <a:t>on</a:t>
            </a:r>
            <a:r>
              <a:rPr lang="es-ES" sz="3200" dirty="0">
                <a:effectLst/>
                <a:latin typeface="Calibri" panose="020F0502020204030204" pitchFamily="34" charset="0"/>
                <a:ea typeface="Calibri" panose="020F0502020204030204" pitchFamily="34" charset="0"/>
                <a:cs typeface="Times New Roman" panose="02020603050405020304" pitchFamily="18" charset="0"/>
              </a:rPr>
              <a:t> </a:t>
            </a:r>
            <a:r>
              <a:rPr lang="es-ES" sz="3200" dirty="0" err="1">
                <a:effectLst/>
                <a:latin typeface="Calibri" panose="020F0502020204030204" pitchFamily="34" charset="0"/>
                <a:ea typeface="Calibri" panose="020F0502020204030204" pitchFamily="34" charset="0"/>
                <a:cs typeface="Times New Roman" panose="02020603050405020304" pitchFamily="18" charset="0"/>
              </a:rPr>
              <a:t>uninterrupted</a:t>
            </a:r>
            <a:r>
              <a:rPr lang="es-ES" sz="3200" dirty="0">
                <a:effectLst/>
                <a:latin typeface="Calibri" panose="020F0502020204030204" pitchFamily="34" charset="0"/>
                <a:ea typeface="Calibri" panose="020F0502020204030204" pitchFamily="34" charset="0"/>
                <a:cs typeface="Times New Roman" panose="02020603050405020304" pitchFamily="18" charset="0"/>
              </a:rPr>
              <a:t> home and </a:t>
            </a:r>
            <a:r>
              <a:rPr lang="es-ES" sz="3200" dirty="0" err="1">
                <a:effectLst/>
                <a:latin typeface="Calibri" panose="020F0502020204030204" pitchFamily="34" charset="0"/>
                <a:ea typeface="Calibri" panose="020F0502020204030204" pitchFamily="34" charset="0"/>
                <a:cs typeface="Times New Roman" panose="02020603050405020304" pitchFamily="18" charset="0"/>
              </a:rPr>
              <a:t>community</a:t>
            </a:r>
            <a:r>
              <a:rPr lang="es-ES" sz="3200" dirty="0">
                <a:effectLst/>
                <a:latin typeface="Calibri" panose="020F0502020204030204" pitchFamily="34" charset="0"/>
                <a:ea typeface="Calibri" panose="020F0502020204030204" pitchFamily="34" charset="0"/>
                <a:cs typeface="Times New Roman" panose="02020603050405020304" pitchFamily="18" charset="0"/>
              </a:rPr>
              <a:t> </a:t>
            </a:r>
            <a:r>
              <a:rPr lang="es-ES" sz="3200" dirty="0" err="1">
                <a:effectLst/>
                <a:latin typeface="Calibri" panose="020F0502020204030204" pitchFamily="34" charset="0"/>
                <a:ea typeface="Calibri" panose="020F0502020204030204" pitchFamily="34" charset="0"/>
                <a:cs typeface="Times New Roman" panose="02020603050405020304" pitchFamily="18" charset="0"/>
              </a:rPr>
              <a:t>services</a:t>
            </a:r>
            <a:r>
              <a:rPr lang="es-ES" sz="3200" dirty="0">
                <a:effectLst/>
                <a:latin typeface="Calibri" panose="020F0502020204030204" pitchFamily="34" charset="0"/>
                <a:ea typeface="Calibri" panose="020F0502020204030204" pitchFamily="34" charset="0"/>
                <a:cs typeface="Times New Roman" panose="02020603050405020304" pitchFamily="18" charset="0"/>
              </a:rPr>
              <a:t> and </a:t>
            </a:r>
            <a:r>
              <a:rPr lang="es-ES" sz="3200" dirty="0" err="1">
                <a:effectLst/>
                <a:latin typeface="Calibri" panose="020F0502020204030204" pitchFamily="34" charset="0"/>
                <a:ea typeface="Calibri" panose="020F0502020204030204" pitchFamily="34" charset="0"/>
                <a:cs typeface="Times New Roman" panose="02020603050405020304" pitchFamily="18" charset="0"/>
              </a:rPr>
              <a:t>support</a:t>
            </a:r>
            <a:r>
              <a:rPr lang="es-ES" sz="3200" dirty="0">
                <a:effectLst/>
                <a:latin typeface="Calibri" panose="020F0502020204030204" pitchFamily="34" charset="0"/>
                <a:ea typeface="Calibri" panose="020F0502020204030204" pitchFamily="34" charset="0"/>
                <a:cs typeface="Times New Roman" panose="02020603050405020304" pitchFamily="18" charset="0"/>
              </a:rPr>
              <a:t>. </a:t>
            </a:r>
            <a:r>
              <a:rPr lang="es-ES" sz="3200" dirty="0" err="1">
                <a:effectLst/>
                <a:latin typeface="Calibri" panose="020F0502020204030204" pitchFamily="34" charset="0"/>
                <a:ea typeface="Calibri" panose="020F0502020204030204" pitchFamily="34" charset="0"/>
                <a:cs typeface="Times New Roman" panose="02020603050405020304" pitchFamily="18" charset="0"/>
              </a:rPr>
              <a:t>Ensuring</a:t>
            </a:r>
            <a:r>
              <a:rPr lang="es-ES" sz="3200" dirty="0">
                <a:effectLst/>
                <a:latin typeface="Calibri" panose="020F0502020204030204" pitchFamily="34" charset="0"/>
                <a:ea typeface="Calibri" panose="020F0502020204030204" pitchFamily="34" charset="0"/>
                <a:cs typeface="Times New Roman" panose="02020603050405020304" pitchFamily="18" charset="0"/>
              </a:rPr>
              <a:t> </a:t>
            </a:r>
            <a:r>
              <a:rPr lang="es-ES" sz="3200" dirty="0" err="1">
                <a:effectLst/>
                <a:latin typeface="Calibri" panose="020F0502020204030204" pitchFamily="34" charset="0"/>
                <a:ea typeface="Calibri" panose="020F0502020204030204" pitchFamily="34" charset="0"/>
                <a:cs typeface="Times New Roman" panose="02020603050405020304" pitchFamily="18" charset="0"/>
              </a:rPr>
              <a:t>continuity</a:t>
            </a:r>
            <a:r>
              <a:rPr lang="es-ES" sz="3200" dirty="0">
                <a:effectLst/>
                <a:latin typeface="Calibri" panose="020F0502020204030204" pitchFamily="34" charset="0"/>
                <a:ea typeface="Calibri" panose="020F0502020204030204" pitchFamily="34" charset="0"/>
                <a:cs typeface="Times New Roman" panose="02020603050405020304" pitchFamily="18" charset="0"/>
              </a:rPr>
              <a:t> </a:t>
            </a:r>
            <a:r>
              <a:rPr lang="es-ES" sz="3200" dirty="0" err="1">
                <a:effectLst/>
                <a:latin typeface="Calibri" panose="020F0502020204030204" pitchFamily="34" charset="0"/>
                <a:ea typeface="Calibri" panose="020F0502020204030204" pitchFamily="34" charset="0"/>
                <a:cs typeface="Times New Roman" panose="02020603050405020304" pitchFamily="18" charset="0"/>
              </a:rPr>
              <a:t>of</a:t>
            </a:r>
            <a:r>
              <a:rPr lang="es-ES" sz="3200" dirty="0">
                <a:effectLst/>
                <a:latin typeface="Calibri" panose="020F0502020204030204" pitchFamily="34" charset="0"/>
                <a:ea typeface="Calibri" panose="020F0502020204030204" pitchFamily="34" charset="0"/>
                <a:cs typeface="Times New Roman" panose="02020603050405020304" pitchFamily="18" charset="0"/>
              </a:rPr>
              <a:t> </a:t>
            </a:r>
            <a:r>
              <a:rPr lang="es-ES" sz="3200" dirty="0" err="1">
                <a:effectLst/>
                <a:latin typeface="Calibri" panose="020F0502020204030204" pitchFamily="34" charset="0"/>
                <a:ea typeface="Calibri" panose="020F0502020204030204" pitchFamily="34" charset="0"/>
                <a:cs typeface="Times New Roman" panose="02020603050405020304" pitchFamily="18" charset="0"/>
              </a:rPr>
              <a:t>these</a:t>
            </a:r>
            <a:r>
              <a:rPr lang="es-ES" sz="3200" dirty="0">
                <a:effectLst/>
                <a:latin typeface="Calibri" panose="020F0502020204030204" pitchFamily="34" charset="0"/>
                <a:ea typeface="Calibri" panose="020F0502020204030204" pitchFamily="34" charset="0"/>
                <a:cs typeface="Times New Roman" panose="02020603050405020304" pitchFamily="18" charset="0"/>
              </a:rPr>
              <a:t> </a:t>
            </a:r>
            <a:r>
              <a:rPr lang="es-ES" sz="3200" dirty="0" err="1">
                <a:effectLst/>
                <a:latin typeface="Calibri" panose="020F0502020204030204" pitchFamily="34" charset="0"/>
                <a:ea typeface="Calibri" panose="020F0502020204030204" pitchFamily="34" charset="0"/>
                <a:cs typeface="Times New Roman" panose="02020603050405020304" pitchFamily="18" charset="0"/>
              </a:rPr>
              <a:t>services</a:t>
            </a:r>
            <a:r>
              <a:rPr lang="es-ES" sz="3200" dirty="0">
                <a:effectLst/>
                <a:latin typeface="Calibri" panose="020F0502020204030204" pitchFamily="34" charset="0"/>
                <a:ea typeface="Calibri" panose="020F0502020204030204" pitchFamily="34" charset="0"/>
                <a:cs typeface="Times New Roman" panose="02020603050405020304" pitchFamily="18" charset="0"/>
              </a:rPr>
              <a:t> and </a:t>
            </a:r>
            <a:r>
              <a:rPr lang="es-ES" sz="3200" dirty="0" err="1">
                <a:effectLst/>
                <a:latin typeface="Calibri" panose="020F0502020204030204" pitchFamily="34" charset="0"/>
                <a:ea typeface="Calibri" panose="020F0502020204030204" pitchFamily="34" charset="0"/>
                <a:cs typeface="Times New Roman" panose="02020603050405020304" pitchFamily="18" charset="0"/>
              </a:rPr>
              <a:t>operations</a:t>
            </a:r>
            <a:r>
              <a:rPr lang="es-ES" sz="3200" dirty="0">
                <a:effectLst/>
                <a:latin typeface="Calibri" panose="020F0502020204030204" pitchFamily="34" charset="0"/>
                <a:ea typeface="Calibri" panose="020F0502020204030204" pitchFamily="34" charset="0"/>
                <a:cs typeface="Times New Roman" panose="02020603050405020304" pitchFamily="18" charset="0"/>
              </a:rPr>
              <a:t> </a:t>
            </a:r>
            <a:r>
              <a:rPr lang="es-ES" sz="3200" dirty="0" err="1">
                <a:effectLst/>
                <a:latin typeface="Calibri" panose="020F0502020204030204" pitchFamily="34" charset="0"/>
                <a:ea typeface="Calibri" panose="020F0502020204030204" pitchFamily="34" charset="0"/>
                <a:cs typeface="Times New Roman" panose="02020603050405020304" pitchFamily="18" charset="0"/>
              </a:rPr>
              <a:t>means</a:t>
            </a:r>
            <a:r>
              <a:rPr lang="es-ES" sz="3200" dirty="0">
                <a:effectLst/>
                <a:latin typeface="Calibri" panose="020F0502020204030204" pitchFamily="34" charset="0"/>
                <a:ea typeface="Calibri" panose="020F0502020204030204" pitchFamily="34" charset="0"/>
                <a:cs typeface="Times New Roman" panose="02020603050405020304" pitchFamily="18" charset="0"/>
              </a:rPr>
              <a:t> </a:t>
            </a:r>
            <a:r>
              <a:rPr lang="es-ES" sz="3200" dirty="0" err="1">
                <a:effectLst/>
                <a:latin typeface="Calibri" panose="020F0502020204030204" pitchFamily="34" charset="0"/>
                <a:ea typeface="Calibri" panose="020F0502020204030204" pitchFamily="34" charset="0"/>
                <a:cs typeface="Times New Roman" panose="02020603050405020304" pitchFamily="18" charset="0"/>
              </a:rPr>
              <a:t>that</a:t>
            </a:r>
            <a:r>
              <a:rPr lang="es-ES" sz="3200" dirty="0">
                <a:effectLst/>
                <a:latin typeface="Calibri" panose="020F0502020204030204" pitchFamily="34" charset="0"/>
                <a:ea typeface="Calibri" panose="020F0502020204030204" pitchFamily="34" charset="0"/>
                <a:cs typeface="Times New Roman" panose="02020603050405020304" pitchFamily="18" charset="0"/>
              </a:rPr>
              <a:t> </a:t>
            </a:r>
            <a:r>
              <a:rPr lang="es-ES" sz="3200" dirty="0" err="1">
                <a:effectLst/>
                <a:latin typeface="Calibri" panose="020F0502020204030204" pitchFamily="34" charset="0"/>
                <a:ea typeface="Calibri" panose="020F0502020204030204" pitchFamily="34" charset="0"/>
                <a:cs typeface="Times New Roman" panose="02020603050405020304" pitchFamily="18" charset="0"/>
              </a:rPr>
              <a:t>public</a:t>
            </a:r>
            <a:r>
              <a:rPr lang="es-ES" sz="3200" dirty="0">
                <a:effectLst/>
                <a:latin typeface="Calibri" panose="020F0502020204030204" pitchFamily="34" charset="0"/>
                <a:ea typeface="Calibri" panose="020F0502020204030204" pitchFamily="34" charset="0"/>
                <a:cs typeface="Times New Roman" panose="02020603050405020304" pitchFamily="18" charset="0"/>
              </a:rPr>
              <a:t> agencies, </a:t>
            </a:r>
            <a:r>
              <a:rPr lang="es-ES" sz="3200" dirty="0" err="1">
                <a:effectLst/>
                <a:latin typeface="Calibri" panose="020F0502020204030204" pitchFamily="34" charset="0"/>
                <a:ea typeface="Calibri" panose="020F0502020204030204" pitchFamily="34" charset="0"/>
                <a:cs typeface="Times New Roman" panose="02020603050405020304" pitchFamily="18" charset="0"/>
              </a:rPr>
              <a:t>community</a:t>
            </a:r>
            <a:r>
              <a:rPr lang="es-ES" sz="3200" dirty="0">
                <a:effectLst/>
                <a:latin typeface="Calibri" panose="020F0502020204030204" pitchFamily="34" charset="0"/>
                <a:ea typeface="Calibri" panose="020F0502020204030204" pitchFamily="34" charset="0"/>
                <a:cs typeface="Times New Roman" panose="02020603050405020304" pitchFamily="18" charset="0"/>
              </a:rPr>
              <a:t> </a:t>
            </a:r>
            <a:r>
              <a:rPr lang="es-ES" sz="3200" dirty="0" err="1">
                <a:effectLst/>
                <a:latin typeface="Calibri" panose="020F0502020204030204" pitchFamily="34" charset="0"/>
                <a:ea typeface="Calibri" panose="020F0502020204030204" pitchFamily="34" charset="0"/>
                <a:cs typeface="Times New Roman" panose="02020603050405020304" pitchFamily="18" charset="0"/>
              </a:rPr>
              <a:t>organizations</a:t>
            </a:r>
            <a:r>
              <a:rPr lang="es-ES" sz="3200" dirty="0">
                <a:effectLst/>
                <a:latin typeface="Calibri" panose="020F0502020204030204" pitchFamily="34" charset="0"/>
                <a:ea typeface="Calibri" panose="020F0502020204030204" pitchFamily="34" charset="0"/>
                <a:cs typeface="Times New Roman" panose="02020603050405020304" pitchFamily="18" charset="0"/>
              </a:rPr>
              <a:t>, </a:t>
            </a:r>
            <a:r>
              <a:rPr lang="es-ES" sz="3200" dirty="0" err="1">
                <a:effectLst/>
                <a:latin typeface="Calibri" panose="020F0502020204030204" pitchFamily="34" charset="0"/>
                <a:ea typeface="Calibri" panose="020F0502020204030204" pitchFamily="34" charset="0"/>
                <a:cs typeface="Times New Roman" panose="02020603050405020304" pitchFamily="18" charset="0"/>
              </a:rPr>
              <a:t>health</a:t>
            </a:r>
            <a:r>
              <a:rPr lang="es-ES" sz="3200" dirty="0">
                <a:effectLst/>
                <a:latin typeface="Calibri" panose="020F0502020204030204" pitchFamily="34" charset="0"/>
                <a:ea typeface="Calibri" panose="020F0502020204030204" pitchFamily="34" charset="0"/>
                <a:cs typeface="Times New Roman" panose="02020603050405020304" pitchFamily="18" charset="0"/>
              </a:rPr>
              <a:t> </a:t>
            </a:r>
            <a:r>
              <a:rPr lang="es-ES" sz="3200" dirty="0" err="1">
                <a:effectLst/>
                <a:latin typeface="Calibri" panose="020F0502020204030204" pitchFamily="34" charset="0"/>
                <a:ea typeface="Calibri" panose="020F0502020204030204" pitchFamily="34" charset="0"/>
                <a:cs typeface="Times New Roman" panose="02020603050405020304" pitchFamily="18" charset="0"/>
              </a:rPr>
              <a:t>care</a:t>
            </a:r>
            <a:r>
              <a:rPr lang="es-ES" sz="3200" dirty="0">
                <a:effectLst/>
                <a:latin typeface="Calibri" panose="020F0502020204030204" pitchFamily="34" charset="0"/>
                <a:ea typeface="Calibri" panose="020F0502020204030204" pitchFamily="34" charset="0"/>
                <a:cs typeface="Times New Roman" panose="02020603050405020304" pitchFamily="18" charset="0"/>
              </a:rPr>
              <a:t> </a:t>
            </a:r>
            <a:r>
              <a:rPr lang="es-ES" sz="3200" dirty="0" err="1">
                <a:effectLst/>
                <a:latin typeface="Calibri" panose="020F0502020204030204" pitchFamily="34" charset="0"/>
                <a:ea typeface="Calibri" panose="020F0502020204030204" pitchFamily="34" charset="0"/>
                <a:cs typeface="Times New Roman" panose="02020603050405020304" pitchFamily="18" charset="0"/>
              </a:rPr>
              <a:t>providers</a:t>
            </a:r>
            <a:r>
              <a:rPr lang="es-ES" sz="3200" dirty="0">
                <a:effectLst/>
                <a:latin typeface="Calibri" panose="020F0502020204030204" pitchFamily="34" charset="0"/>
                <a:ea typeface="Calibri" panose="020F0502020204030204" pitchFamily="34" charset="0"/>
                <a:cs typeface="Times New Roman" panose="02020603050405020304" pitchFamily="18" charset="0"/>
              </a:rPr>
              <a:t>, and </a:t>
            </a:r>
            <a:r>
              <a:rPr lang="es-ES" sz="3200" dirty="0" err="1">
                <a:effectLst/>
                <a:latin typeface="Calibri" panose="020F0502020204030204" pitchFamily="34" charset="0"/>
                <a:ea typeface="Calibri" panose="020F0502020204030204" pitchFamily="34" charset="0"/>
                <a:cs typeface="Times New Roman" panose="02020603050405020304" pitchFamily="18" charset="0"/>
              </a:rPr>
              <a:t>other</a:t>
            </a:r>
            <a:r>
              <a:rPr lang="es-ES" sz="3200" dirty="0">
                <a:effectLst/>
                <a:latin typeface="Calibri" panose="020F0502020204030204" pitchFamily="34" charset="0"/>
                <a:ea typeface="Calibri" panose="020F0502020204030204" pitchFamily="34" charset="0"/>
                <a:cs typeface="Times New Roman" panose="02020603050405020304" pitchFamily="18" charset="0"/>
              </a:rPr>
              <a:t> </a:t>
            </a:r>
            <a:r>
              <a:rPr lang="es-ES" sz="3200" dirty="0" err="1">
                <a:effectLst/>
                <a:latin typeface="Calibri" panose="020F0502020204030204" pitchFamily="34" charset="0"/>
                <a:ea typeface="Calibri" panose="020F0502020204030204" pitchFamily="34" charset="0"/>
                <a:cs typeface="Times New Roman" panose="02020603050405020304" pitchFamily="18" charset="0"/>
              </a:rPr>
              <a:t>essential</a:t>
            </a:r>
            <a:r>
              <a:rPr lang="es-ES" sz="3200" dirty="0">
                <a:effectLst/>
                <a:latin typeface="Calibri" panose="020F0502020204030204" pitchFamily="34" charset="0"/>
                <a:ea typeface="Calibri" panose="020F0502020204030204" pitchFamily="34" charset="0"/>
                <a:cs typeface="Times New Roman" panose="02020603050405020304" pitchFamily="18" charset="0"/>
              </a:rPr>
              <a:t> </a:t>
            </a:r>
            <a:r>
              <a:rPr lang="es-ES" sz="3200" dirty="0" err="1">
                <a:effectLst/>
                <a:latin typeface="Calibri" panose="020F0502020204030204" pitchFamily="34" charset="0"/>
                <a:ea typeface="Calibri" panose="020F0502020204030204" pitchFamily="34" charset="0"/>
                <a:cs typeface="Times New Roman" panose="02020603050405020304" pitchFamily="18" charset="0"/>
              </a:rPr>
              <a:t>service</a:t>
            </a:r>
            <a:r>
              <a:rPr lang="es-ES" sz="3200" dirty="0">
                <a:effectLst/>
                <a:latin typeface="Calibri" panose="020F0502020204030204" pitchFamily="34" charset="0"/>
                <a:ea typeface="Calibri" panose="020F0502020204030204" pitchFamily="34" charset="0"/>
                <a:cs typeface="Times New Roman" panose="02020603050405020304" pitchFamily="18" charset="0"/>
              </a:rPr>
              <a:t> </a:t>
            </a:r>
            <a:r>
              <a:rPr lang="es-ES" sz="3200" dirty="0" err="1">
                <a:effectLst/>
                <a:latin typeface="Calibri" panose="020F0502020204030204" pitchFamily="34" charset="0"/>
                <a:ea typeface="Calibri" panose="020F0502020204030204" pitchFamily="34" charset="0"/>
                <a:cs typeface="Times New Roman" panose="02020603050405020304" pitchFamily="18" charset="0"/>
              </a:rPr>
              <a:t>providers</a:t>
            </a:r>
            <a:r>
              <a:rPr lang="es-ES" sz="3200" dirty="0">
                <a:effectLst/>
                <a:latin typeface="Calibri" panose="020F0502020204030204" pitchFamily="34" charset="0"/>
                <a:ea typeface="Calibri" panose="020F0502020204030204" pitchFamily="34" charset="0"/>
                <a:cs typeface="Times New Roman" panose="02020603050405020304" pitchFamily="18" charset="0"/>
              </a:rPr>
              <a:t> are </a:t>
            </a:r>
            <a:r>
              <a:rPr lang="es-ES" sz="3200" dirty="0" err="1">
                <a:effectLst/>
                <a:latin typeface="Calibri" panose="020F0502020204030204" pitchFamily="34" charset="0"/>
                <a:ea typeface="Calibri" panose="020F0502020204030204" pitchFamily="34" charset="0"/>
                <a:cs typeface="Times New Roman" panose="02020603050405020304" pitchFamily="18" charset="0"/>
              </a:rPr>
              <a:t>able</a:t>
            </a:r>
            <a:r>
              <a:rPr lang="es-ES" sz="3200" dirty="0">
                <a:effectLst/>
                <a:latin typeface="Calibri" panose="020F0502020204030204" pitchFamily="34" charset="0"/>
                <a:ea typeface="Calibri" panose="020F0502020204030204" pitchFamily="34" charset="0"/>
                <a:cs typeface="Times New Roman" panose="02020603050405020304" pitchFamily="18" charset="0"/>
              </a:rPr>
              <a:t> </a:t>
            </a:r>
            <a:r>
              <a:rPr lang="es-ES" sz="3200" dirty="0" err="1">
                <a:effectLst/>
                <a:latin typeface="Calibri" panose="020F0502020204030204" pitchFamily="34" charset="0"/>
                <a:ea typeface="Calibri" panose="020F0502020204030204" pitchFamily="34" charset="0"/>
                <a:cs typeface="Times New Roman" panose="02020603050405020304" pitchFamily="18" charset="0"/>
              </a:rPr>
              <a:t>to</a:t>
            </a:r>
            <a:r>
              <a:rPr lang="es-ES" sz="3200" dirty="0">
                <a:effectLst/>
                <a:latin typeface="Calibri" panose="020F0502020204030204" pitchFamily="34" charset="0"/>
                <a:ea typeface="Calibri" panose="020F0502020204030204" pitchFamily="34" charset="0"/>
                <a:cs typeface="Times New Roman" panose="02020603050405020304" pitchFamily="18" charset="0"/>
              </a:rPr>
              <a:t> </a:t>
            </a:r>
            <a:r>
              <a:rPr lang="es-ES" sz="3200" dirty="0" err="1">
                <a:effectLst/>
                <a:latin typeface="Calibri" panose="020F0502020204030204" pitchFamily="34" charset="0"/>
                <a:ea typeface="Calibri" panose="020F0502020204030204" pitchFamily="34" charset="0"/>
                <a:cs typeface="Times New Roman" panose="02020603050405020304" pitchFamily="18" charset="0"/>
              </a:rPr>
              <a:t>continue</a:t>
            </a:r>
            <a:r>
              <a:rPr lang="es-ES" sz="3200" dirty="0">
                <a:effectLst/>
                <a:latin typeface="Calibri" panose="020F0502020204030204" pitchFamily="34" charset="0"/>
                <a:ea typeface="Calibri" panose="020F0502020204030204" pitchFamily="34" charset="0"/>
                <a:cs typeface="Times New Roman" panose="02020603050405020304" pitchFamily="18" charset="0"/>
              </a:rPr>
              <a:t> </a:t>
            </a:r>
            <a:r>
              <a:rPr lang="es-ES" sz="3200" dirty="0" err="1">
                <a:effectLst/>
                <a:latin typeface="Calibri" panose="020F0502020204030204" pitchFamily="34" charset="0"/>
                <a:ea typeface="Calibri" panose="020F0502020204030204" pitchFamily="34" charset="0"/>
                <a:cs typeface="Times New Roman" panose="02020603050405020304" pitchFamily="18" charset="0"/>
              </a:rPr>
              <a:t>performing</a:t>
            </a:r>
            <a:r>
              <a:rPr lang="es-ES" sz="3200" dirty="0">
                <a:effectLst/>
                <a:latin typeface="Calibri" panose="020F0502020204030204" pitchFamily="34" charset="0"/>
                <a:ea typeface="Calibri" panose="020F0502020204030204" pitchFamily="34" charset="0"/>
                <a:cs typeface="Times New Roman" panose="02020603050405020304" pitchFamily="18" charset="0"/>
              </a:rPr>
              <a:t> </a:t>
            </a:r>
            <a:r>
              <a:rPr lang="es-ES" sz="3200" dirty="0" err="1">
                <a:effectLst/>
                <a:latin typeface="Calibri" panose="020F0502020204030204" pitchFamily="34" charset="0"/>
                <a:ea typeface="Calibri" panose="020F0502020204030204" pitchFamily="34" charset="0"/>
                <a:cs typeface="Times New Roman" panose="02020603050405020304" pitchFamily="18" charset="0"/>
              </a:rPr>
              <a:t>essential</a:t>
            </a:r>
            <a:r>
              <a:rPr lang="es-ES" sz="3200" dirty="0">
                <a:effectLst/>
                <a:latin typeface="Calibri" panose="020F0502020204030204" pitchFamily="34" charset="0"/>
                <a:ea typeface="Calibri" panose="020F0502020204030204" pitchFamily="34" charset="0"/>
                <a:cs typeface="Times New Roman" panose="02020603050405020304" pitchFamily="18" charset="0"/>
              </a:rPr>
              <a:t> </a:t>
            </a:r>
            <a:r>
              <a:rPr lang="es-ES" sz="3200" dirty="0" err="1">
                <a:effectLst/>
                <a:latin typeface="Calibri" panose="020F0502020204030204" pitchFamily="34" charset="0"/>
                <a:ea typeface="Calibri" panose="020F0502020204030204" pitchFamily="34" charset="0"/>
                <a:cs typeface="Times New Roman" panose="02020603050405020304" pitchFamily="18" charset="0"/>
              </a:rPr>
              <a:t>functions</a:t>
            </a:r>
            <a:r>
              <a:rPr lang="es-ES" sz="3200" dirty="0">
                <a:effectLst/>
                <a:latin typeface="Calibri" panose="020F0502020204030204" pitchFamily="34" charset="0"/>
                <a:ea typeface="Calibri" panose="020F0502020204030204" pitchFamily="34" charset="0"/>
                <a:cs typeface="Times New Roman" panose="02020603050405020304" pitchFamily="18" charset="0"/>
              </a:rPr>
              <a:t> </a:t>
            </a:r>
            <a:r>
              <a:rPr lang="es-ES" sz="3200" dirty="0" err="1">
                <a:effectLst/>
                <a:latin typeface="Calibri" panose="020F0502020204030204" pitchFamily="34" charset="0"/>
                <a:ea typeface="Calibri" panose="020F0502020204030204" pitchFamily="34" charset="0"/>
                <a:cs typeface="Times New Roman" panose="02020603050405020304" pitchFamily="18" charset="0"/>
              </a:rPr>
              <a:t>to</a:t>
            </a:r>
            <a:r>
              <a:rPr lang="es-ES" sz="3200" dirty="0">
                <a:effectLst/>
                <a:latin typeface="Calibri" panose="020F0502020204030204" pitchFamily="34" charset="0"/>
                <a:ea typeface="Calibri" panose="020F0502020204030204" pitchFamily="34" charset="0"/>
                <a:cs typeface="Times New Roman" panose="02020603050405020304" pitchFamily="18" charset="0"/>
              </a:rPr>
              <a:t> </a:t>
            </a:r>
            <a:r>
              <a:rPr lang="es-ES" sz="3200" dirty="0" err="1">
                <a:effectLst/>
                <a:latin typeface="Calibri" panose="020F0502020204030204" pitchFamily="34" charset="0"/>
                <a:ea typeface="Calibri" panose="020F0502020204030204" pitchFamily="34" charset="0"/>
                <a:cs typeface="Times New Roman" panose="02020603050405020304" pitchFamily="18" charset="0"/>
              </a:rPr>
              <a:t>meet</a:t>
            </a:r>
            <a:r>
              <a:rPr lang="es-ES" sz="3200" dirty="0">
                <a:effectLst/>
                <a:latin typeface="Calibri" panose="020F0502020204030204" pitchFamily="34" charset="0"/>
                <a:ea typeface="Calibri" panose="020F0502020204030204" pitchFamily="34" charset="0"/>
                <a:cs typeface="Times New Roman" panose="02020603050405020304" pitchFamily="18" charset="0"/>
              </a:rPr>
              <a:t> </a:t>
            </a:r>
            <a:r>
              <a:rPr lang="es-ES" sz="3200" dirty="0" err="1">
                <a:effectLst/>
                <a:latin typeface="Calibri" panose="020F0502020204030204" pitchFamily="34" charset="0"/>
                <a:ea typeface="Calibri" panose="020F0502020204030204" pitchFamily="34" charset="0"/>
                <a:cs typeface="Times New Roman" panose="02020603050405020304" pitchFamily="18" charset="0"/>
              </a:rPr>
              <a:t>the</a:t>
            </a:r>
            <a:r>
              <a:rPr lang="es-ES" sz="3200" dirty="0">
                <a:effectLst/>
                <a:latin typeface="Calibri" panose="020F0502020204030204" pitchFamily="34" charset="0"/>
                <a:ea typeface="Calibri" panose="020F0502020204030204" pitchFamily="34" charset="0"/>
                <a:cs typeface="Times New Roman" panose="02020603050405020304" pitchFamily="18" charset="0"/>
              </a:rPr>
              <a:t> </a:t>
            </a:r>
            <a:r>
              <a:rPr lang="es-ES" sz="3200" dirty="0" err="1">
                <a:effectLst/>
                <a:latin typeface="Calibri" panose="020F0502020204030204" pitchFamily="34" charset="0"/>
                <a:ea typeface="Calibri" panose="020F0502020204030204" pitchFamily="34" charset="0"/>
                <a:cs typeface="Times New Roman" panose="02020603050405020304" pitchFamily="18" charset="0"/>
              </a:rPr>
              <a:t>needs</a:t>
            </a:r>
            <a:r>
              <a:rPr lang="es-ES" sz="3200" dirty="0">
                <a:effectLst/>
                <a:latin typeface="Calibri" panose="020F0502020204030204" pitchFamily="34" charset="0"/>
                <a:ea typeface="Calibri" panose="020F0502020204030204" pitchFamily="34" charset="0"/>
                <a:cs typeface="Times New Roman" panose="02020603050405020304" pitchFamily="18" charset="0"/>
              </a:rPr>
              <a:t> </a:t>
            </a:r>
            <a:r>
              <a:rPr lang="es-ES" sz="3200" dirty="0" err="1">
                <a:effectLst/>
                <a:latin typeface="Calibri" panose="020F0502020204030204" pitchFamily="34" charset="0"/>
                <a:ea typeface="Calibri" panose="020F0502020204030204" pitchFamily="34" charset="0"/>
                <a:cs typeface="Times New Roman" panose="02020603050405020304" pitchFamily="18" charset="0"/>
              </a:rPr>
              <a:t>of</a:t>
            </a:r>
            <a:r>
              <a:rPr lang="es-ES" sz="3200" dirty="0">
                <a:effectLst/>
                <a:latin typeface="Calibri" panose="020F0502020204030204" pitchFamily="34" charset="0"/>
                <a:ea typeface="Calibri" panose="020F0502020204030204" pitchFamily="34" charset="0"/>
                <a:cs typeface="Times New Roman" panose="02020603050405020304" pitchFamily="18" charset="0"/>
              </a:rPr>
              <a:t> </a:t>
            </a:r>
            <a:r>
              <a:rPr lang="es-ES" sz="3200" dirty="0" err="1">
                <a:effectLst/>
                <a:latin typeface="Calibri" panose="020F0502020204030204" pitchFamily="34" charset="0"/>
                <a:ea typeface="Calibri" panose="020F0502020204030204" pitchFamily="34" charset="0"/>
                <a:cs typeface="Times New Roman" panose="02020603050405020304" pitchFamily="18" charset="0"/>
              </a:rPr>
              <a:t>older</a:t>
            </a:r>
            <a:r>
              <a:rPr lang="es-ES" sz="3200" dirty="0">
                <a:effectLst/>
                <a:latin typeface="Calibri" panose="020F0502020204030204" pitchFamily="34" charset="0"/>
                <a:ea typeface="Calibri" panose="020F0502020204030204" pitchFamily="34" charset="0"/>
                <a:cs typeface="Times New Roman" panose="02020603050405020304" pitchFamily="18" charset="0"/>
              </a:rPr>
              <a:t> </a:t>
            </a:r>
            <a:r>
              <a:rPr lang="es-ES" sz="3200" dirty="0" err="1">
                <a:effectLst/>
                <a:latin typeface="Calibri" panose="020F0502020204030204" pitchFamily="34" charset="0"/>
                <a:ea typeface="Calibri" panose="020F0502020204030204" pitchFamily="34" charset="0"/>
                <a:cs typeface="Times New Roman" panose="02020603050405020304" pitchFamily="18" charset="0"/>
              </a:rPr>
              <a:t>people</a:t>
            </a:r>
            <a:r>
              <a:rPr lang="es-ES" sz="3200" dirty="0">
                <a:effectLst/>
                <a:latin typeface="Calibri" panose="020F0502020204030204" pitchFamily="34" charset="0"/>
                <a:ea typeface="Calibri" panose="020F0502020204030204" pitchFamily="34" charset="0"/>
                <a:cs typeface="Times New Roman" panose="02020603050405020304" pitchFamily="18" charset="0"/>
              </a:rPr>
              <a:t> and </a:t>
            </a:r>
            <a:r>
              <a:rPr lang="es-ES" sz="3200" dirty="0" err="1">
                <a:effectLst/>
                <a:latin typeface="Calibri" panose="020F0502020204030204" pitchFamily="34" charset="0"/>
                <a:ea typeface="Calibri" panose="020F0502020204030204" pitchFamily="34" charset="0"/>
                <a:cs typeface="Times New Roman" panose="02020603050405020304" pitchFamily="18" charset="0"/>
              </a:rPr>
              <a:t>people</a:t>
            </a:r>
            <a:r>
              <a:rPr lang="es-ES" sz="3200" dirty="0">
                <a:effectLst/>
                <a:latin typeface="Calibri" panose="020F0502020204030204" pitchFamily="34" charset="0"/>
                <a:ea typeface="Calibri" panose="020F0502020204030204" pitchFamily="34" charset="0"/>
                <a:cs typeface="Times New Roman" panose="02020603050405020304" pitchFamily="18" charset="0"/>
              </a:rPr>
              <a:t> </a:t>
            </a:r>
            <a:r>
              <a:rPr lang="es-ES" sz="3200" dirty="0" err="1">
                <a:effectLst/>
                <a:latin typeface="Calibri" panose="020F0502020204030204" pitchFamily="34" charset="0"/>
                <a:ea typeface="Calibri" panose="020F0502020204030204" pitchFamily="34" charset="0"/>
                <a:cs typeface="Times New Roman" panose="02020603050405020304" pitchFamily="18" charset="0"/>
              </a:rPr>
              <a:t>with</a:t>
            </a:r>
            <a:r>
              <a:rPr lang="es-ES" sz="3200" dirty="0">
                <a:effectLst/>
                <a:latin typeface="Calibri" panose="020F0502020204030204" pitchFamily="34" charset="0"/>
                <a:ea typeface="Calibri" panose="020F0502020204030204" pitchFamily="34" charset="0"/>
                <a:cs typeface="Times New Roman" panose="02020603050405020304" pitchFamily="18" charset="0"/>
              </a:rPr>
              <a:t> </a:t>
            </a:r>
            <a:r>
              <a:rPr lang="es-ES" sz="3200" dirty="0" err="1">
                <a:effectLst/>
                <a:latin typeface="Calibri" panose="020F0502020204030204" pitchFamily="34" charset="0"/>
                <a:ea typeface="Calibri" panose="020F0502020204030204" pitchFamily="34" charset="0"/>
                <a:cs typeface="Times New Roman" panose="02020603050405020304" pitchFamily="18" charset="0"/>
              </a:rPr>
              <a:t>disabilities</a:t>
            </a:r>
            <a:r>
              <a:rPr lang="es-ES" sz="3200" dirty="0">
                <a:effectLst/>
                <a:latin typeface="Calibri" panose="020F0502020204030204" pitchFamily="34" charset="0"/>
                <a:ea typeface="Calibri" panose="020F0502020204030204" pitchFamily="34" charset="0"/>
                <a:cs typeface="Times New Roman" panose="02020603050405020304" pitchFamily="18" charset="0"/>
              </a:rPr>
              <a:t>. </a:t>
            </a:r>
            <a:r>
              <a:rPr lang="es-ES" sz="3200" dirty="0" err="1">
                <a:effectLst/>
                <a:highlight>
                  <a:srgbClr val="000080"/>
                </a:highlight>
                <a:latin typeface="Calibri" panose="020F0502020204030204" pitchFamily="34" charset="0"/>
                <a:ea typeface="Calibri" panose="020F0502020204030204" pitchFamily="34" charset="0"/>
                <a:cs typeface="Times New Roman" panose="02020603050405020304" pitchFamily="18" charset="0"/>
              </a:rPr>
              <a:t>Government</a:t>
            </a:r>
            <a:r>
              <a:rPr lang="es-ES" sz="3200" dirty="0">
                <a:effectLst/>
                <a:highlight>
                  <a:srgbClr val="000080"/>
                </a:highlight>
                <a:latin typeface="Calibri" panose="020F0502020204030204" pitchFamily="34" charset="0"/>
                <a:ea typeface="Calibri" panose="020F0502020204030204" pitchFamily="34" charset="0"/>
                <a:cs typeface="Times New Roman" panose="02020603050405020304" pitchFamily="18" charset="0"/>
              </a:rPr>
              <a:t> </a:t>
            </a:r>
            <a:r>
              <a:rPr lang="es-ES" sz="3200" dirty="0" err="1">
                <a:effectLst/>
                <a:highlight>
                  <a:srgbClr val="000080"/>
                </a:highlight>
                <a:latin typeface="Calibri" panose="020F0502020204030204" pitchFamily="34" charset="0"/>
                <a:ea typeface="Calibri" panose="020F0502020204030204" pitchFamily="34" charset="0"/>
                <a:cs typeface="Times New Roman" panose="02020603050405020304" pitchFamily="18" charset="0"/>
              </a:rPr>
              <a:t>strategies</a:t>
            </a:r>
            <a:r>
              <a:rPr lang="es-ES" sz="3200" dirty="0">
                <a:effectLst/>
                <a:highlight>
                  <a:srgbClr val="000080"/>
                </a:highlight>
                <a:latin typeface="Calibri" panose="020F0502020204030204" pitchFamily="34" charset="0"/>
                <a:ea typeface="Calibri" panose="020F0502020204030204" pitchFamily="34" charset="0"/>
                <a:cs typeface="Times New Roman" panose="02020603050405020304" pitchFamily="18" charset="0"/>
              </a:rPr>
              <a:t> </a:t>
            </a:r>
            <a:r>
              <a:rPr lang="es-ES" sz="3200" dirty="0" err="1">
                <a:effectLst/>
                <a:highlight>
                  <a:srgbClr val="000080"/>
                </a:highlight>
                <a:latin typeface="Calibri" panose="020F0502020204030204" pitchFamily="34" charset="0"/>
                <a:ea typeface="Calibri" panose="020F0502020204030204" pitchFamily="34" charset="0"/>
                <a:cs typeface="Times New Roman" panose="02020603050405020304" pitchFamily="18" charset="0"/>
              </a:rPr>
              <a:t>should</a:t>
            </a:r>
            <a:r>
              <a:rPr lang="es-ES" sz="3200" dirty="0">
                <a:effectLst/>
                <a:highlight>
                  <a:srgbClr val="000080"/>
                </a:highlight>
                <a:latin typeface="Calibri" panose="020F0502020204030204" pitchFamily="34" charset="0"/>
                <a:ea typeface="Calibri" panose="020F0502020204030204" pitchFamily="34" charset="0"/>
                <a:cs typeface="Times New Roman" panose="02020603050405020304" pitchFamily="18" charset="0"/>
              </a:rPr>
              <a:t> </a:t>
            </a:r>
            <a:r>
              <a:rPr lang="es-ES" sz="3200" dirty="0" err="1">
                <a:effectLst/>
                <a:highlight>
                  <a:srgbClr val="000080"/>
                </a:highlight>
                <a:latin typeface="Calibri" panose="020F0502020204030204" pitchFamily="34" charset="0"/>
                <a:ea typeface="Calibri" panose="020F0502020204030204" pitchFamily="34" charset="0"/>
                <a:cs typeface="Times New Roman" panose="02020603050405020304" pitchFamily="18" charset="0"/>
              </a:rPr>
              <a:t>minimize</a:t>
            </a:r>
            <a:r>
              <a:rPr lang="es-ES" sz="3200" dirty="0">
                <a:effectLst/>
                <a:highlight>
                  <a:srgbClr val="000080"/>
                </a:highlight>
                <a:latin typeface="Calibri" panose="020F0502020204030204" pitchFamily="34" charset="0"/>
                <a:ea typeface="Calibri" panose="020F0502020204030204" pitchFamily="34" charset="0"/>
                <a:cs typeface="Times New Roman" panose="02020603050405020304" pitchFamily="18" charset="0"/>
              </a:rPr>
              <a:t> </a:t>
            </a:r>
            <a:r>
              <a:rPr lang="es-ES" sz="3200" dirty="0" err="1">
                <a:effectLst/>
                <a:highlight>
                  <a:srgbClr val="000080"/>
                </a:highlight>
                <a:latin typeface="Calibri" panose="020F0502020204030204" pitchFamily="34" charset="0"/>
                <a:ea typeface="Calibri" panose="020F0502020204030204" pitchFamily="34" charset="0"/>
                <a:cs typeface="Times New Roman" panose="02020603050405020304" pitchFamily="18" charset="0"/>
              </a:rPr>
              <a:t>disruption</a:t>
            </a:r>
            <a:r>
              <a:rPr lang="es-ES" sz="3200" dirty="0">
                <a:effectLst/>
                <a:highlight>
                  <a:srgbClr val="000080"/>
                </a:highlight>
                <a:latin typeface="Calibri" panose="020F0502020204030204" pitchFamily="34" charset="0"/>
                <a:ea typeface="Calibri" panose="020F0502020204030204" pitchFamily="34" charset="0"/>
                <a:cs typeface="Times New Roman" panose="02020603050405020304" pitchFamily="18" charset="0"/>
              </a:rPr>
              <a:t> in </a:t>
            </a:r>
            <a:r>
              <a:rPr lang="es-ES" sz="3200" dirty="0" err="1">
                <a:effectLst/>
                <a:highlight>
                  <a:srgbClr val="000080"/>
                </a:highlight>
                <a:latin typeface="Calibri" panose="020F0502020204030204" pitchFamily="34" charset="0"/>
                <a:ea typeface="Calibri" panose="020F0502020204030204" pitchFamily="34" charset="0"/>
                <a:cs typeface="Times New Roman" panose="02020603050405020304" pitchFamily="18" charset="0"/>
              </a:rPr>
              <a:t>services</a:t>
            </a:r>
            <a:r>
              <a:rPr lang="es-ES" sz="3200" dirty="0">
                <a:effectLst/>
                <a:highlight>
                  <a:srgbClr val="000080"/>
                </a:highlight>
                <a:latin typeface="Calibri" panose="020F0502020204030204" pitchFamily="34" charset="0"/>
                <a:ea typeface="Calibri" panose="020F0502020204030204" pitchFamily="34" charset="0"/>
                <a:cs typeface="Times New Roman" panose="02020603050405020304" pitchFamily="18" charset="0"/>
              </a:rPr>
              <a:t> and </a:t>
            </a:r>
            <a:r>
              <a:rPr lang="es-ES" sz="3200" dirty="0" err="1">
                <a:effectLst/>
                <a:highlight>
                  <a:srgbClr val="000080"/>
                </a:highlight>
                <a:latin typeface="Calibri" panose="020F0502020204030204" pitchFamily="34" charset="0"/>
                <a:ea typeface="Calibri" panose="020F0502020204030204" pitchFamily="34" charset="0"/>
                <a:cs typeface="Times New Roman" panose="02020603050405020304" pitchFamily="18" charset="0"/>
              </a:rPr>
              <a:t>develop</a:t>
            </a:r>
            <a:r>
              <a:rPr lang="es-ES" sz="3200" dirty="0">
                <a:effectLst/>
                <a:highlight>
                  <a:srgbClr val="000080"/>
                </a:highlight>
                <a:latin typeface="Calibri" panose="020F0502020204030204" pitchFamily="34" charset="0"/>
                <a:ea typeface="Calibri" panose="020F0502020204030204" pitchFamily="34" charset="0"/>
                <a:cs typeface="Times New Roman" panose="02020603050405020304" pitchFamily="18" charset="0"/>
              </a:rPr>
              <a:t> </a:t>
            </a:r>
            <a:r>
              <a:rPr lang="es-ES" sz="3200" dirty="0" err="1">
                <a:effectLst/>
                <a:highlight>
                  <a:srgbClr val="000080"/>
                </a:highlight>
                <a:latin typeface="Calibri" panose="020F0502020204030204" pitchFamily="34" charset="0"/>
                <a:ea typeface="Calibri" panose="020F0502020204030204" pitchFamily="34" charset="0"/>
                <a:cs typeface="Times New Roman" panose="02020603050405020304" pitchFamily="18" charset="0"/>
              </a:rPr>
              <a:t>contingent</a:t>
            </a:r>
            <a:r>
              <a:rPr lang="es-ES" sz="3200" dirty="0">
                <a:effectLst/>
                <a:highlight>
                  <a:srgbClr val="000080"/>
                </a:highlight>
                <a:latin typeface="Calibri" panose="020F0502020204030204" pitchFamily="34" charset="0"/>
                <a:ea typeface="Calibri" panose="020F0502020204030204" pitchFamily="34" charset="0"/>
                <a:cs typeface="Times New Roman" panose="02020603050405020304" pitchFamily="18" charset="0"/>
              </a:rPr>
              <a:t> </a:t>
            </a:r>
            <a:r>
              <a:rPr lang="es-ES" sz="3200" dirty="0" err="1">
                <a:effectLst/>
                <a:highlight>
                  <a:srgbClr val="000080"/>
                </a:highlight>
                <a:latin typeface="Calibri" panose="020F0502020204030204" pitchFamily="34" charset="0"/>
                <a:ea typeface="Calibri" panose="020F0502020204030204" pitchFamily="34" charset="0"/>
                <a:cs typeface="Times New Roman" panose="02020603050405020304" pitchFamily="18" charset="0"/>
              </a:rPr>
              <a:t>sources</a:t>
            </a:r>
            <a:r>
              <a:rPr lang="es-ES" sz="3200" dirty="0">
                <a:effectLst/>
                <a:highlight>
                  <a:srgbClr val="000080"/>
                </a:highlight>
                <a:latin typeface="Calibri" panose="020F0502020204030204" pitchFamily="34" charset="0"/>
                <a:ea typeface="Calibri" panose="020F0502020204030204" pitchFamily="34" charset="0"/>
                <a:cs typeface="Times New Roman" panose="02020603050405020304" pitchFamily="18" charset="0"/>
              </a:rPr>
              <a:t> </a:t>
            </a:r>
            <a:r>
              <a:rPr lang="es-ES" sz="3200" dirty="0" err="1">
                <a:effectLst/>
                <a:highlight>
                  <a:srgbClr val="000080"/>
                </a:highlight>
                <a:latin typeface="Calibri" panose="020F0502020204030204" pitchFamily="34" charset="0"/>
                <a:ea typeface="Calibri" panose="020F0502020204030204" pitchFamily="34" charset="0"/>
                <a:cs typeface="Times New Roman" panose="02020603050405020304" pitchFamily="18" charset="0"/>
              </a:rPr>
              <a:t>of</a:t>
            </a:r>
            <a:r>
              <a:rPr lang="es-ES" sz="3200" dirty="0">
                <a:effectLst/>
                <a:highlight>
                  <a:srgbClr val="000080"/>
                </a:highlight>
                <a:latin typeface="Calibri" panose="020F0502020204030204" pitchFamily="34" charset="0"/>
                <a:ea typeface="Calibri" panose="020F0502020204030204" pitchFamily="34" charset="0"/>
                <a:cs typeface="Times New Roman" panose="02020603050405020304" pitchFamily="18" charset="0"/>
              </a:rPr>
              <a:t> comparable </a:t>
            </a:r>
            <a:r>
              <a:rPr lang="es-ES" sz="3200" dirty="0" err="1">
                <a:effectLst/>
                <a:highlight>
                  <a:srgbClr val="000080"/>
                </a:highlight>
                <a:latin typeface="Calibri" panose="020F0502020204030204" pitchFamily="34" charset="0"/>
                <a:ea typeface="Calibri" panose="020F0502020204030204" pitchFamily="34" charset="0"/>
                <a:cs typeface="Times New Roman" panose="02020603050405020304" pitchFamily="18" charset="0"/>
              </a:rPr>
              <a:t>services</a:t>
            </a:r>
            <a:r>
              <a:rPr lang="es-ES" sz="3200" dirty="0">
                <a:effectLst/>
                <a:latin typeface="Calibri" panose="020F0502020204030204" pitchFamily="34" charset="0"/>
                <a:ea typeface="Calibri" panose="020F0502020204030204" pitchFamily="34" charset="0"/>
                <a:cs typeface="Times New Roman" panose="02020603050405020304" pitchFamily="18" charset="0"/>
              </a:rPr>
              <a:t>. </a:t>
            </a:r>
            <a:r>
              <a:rPr lang="es-ES" sz="3200" dirty="0" err="1">
                <a:effectLst/>
                <a:latin typeface="Calibri" panose="020F0502020204030204" pitchFamily="34" charset="0"/>
                <a:ea typeface="Calibri" panose="020F0502020204030204" pitchFamily="34" charset="0"/>
                <a:cs typeface="Times New Roman" panose="02020603050405020304" pitchFamily="18" charset="0"/>
              </a:rPr>
              <a:t>Disruption</a:t>
            </a:r>
            <a:r>
              <a:rPr lang="es-ES" sz="3200" dirty="0">
                <a:effectLst/>
                <a:latin typeface="Calibri" panose="020F0502020204030204" pitchFamily="34" charset="0"/>
                <a:ea typeface="Calibri" panose="020F0502020204030204" pitchFamily="34" charset="0"/>
                <a:cs typeface="Times New Roman" panose="02020603050405020304" pitchFamily="18" charset="0"/>
              </a:rPr>
              <a:t> </a:t>
            </a:r>
            <a:r>
              <a:rPr lang="es-ES" sz="3200" dirty="0" err="1">
                <a:effectLst/>
                <a:latin typeface="Calibri" panose="020F0502020204030204" pitchFamily="34" charset="0"/>
                <a:ea typeface="Calibri" panose="020F0502020204030204" pitchFamily="34" charset="0"/>
                <a:cs typeface="Times New Roman" panose="02020603050405020304" pitchFamily="18" charset="0"/>
              </a:rPr>
              <a:t>of</a:t>
            </a:r>
            <a:r>
              <a:rPr lang="es-ES" sz="3200" dirty="0">
                <a:effectLst/>
                <a:latin typeface="Calibri" panose="020F0502020204030204" pitchFamily="34" charset="0"/>
                <a:ea typeface="Calibri" panose="020F0502020204030204" pitchFamily="34" charset="0"/>
                <a:cs typeface="Times New Roman" panose="02020603050405020304" pitchFamily="18" charset="0"/>
              </a:rPr>
              <a:t> </a:t>
            </a:r>
            <a:r>
              <a:rPr lang="es-ES" sz="3200" dirty="0" err="1">
                <a:effectLst/>
                <a:latin typeface="Calibri" panose="020F0502020204030204" pitchFamily="34" charset="0"/>
                <a:ea typeface="Calibri" panose="020F0502020204030204" pitchFamily="34" charset="0"/>
                <a:cs typeface="Times New Roman" panose="02020603050405020304" pitchFamily="18" charset="0"/>
              </a:rPr>
              <a:t>community-based</a:t>
            </a:r>
            <a:r>
              <a:rPr lang="es-ES" sz="3200" dirty="0">
                <a:effectLst/>
                <a:latin typeface="Calibri" panose="020F0502020204030204" pitchFamily="34" charset="0"/>
                <a:ea typeface="Calibri" panose="020F0502020204030204" pitchFamily="34" charset="0"/>
                <a:cs typeface="Times New Roman" panose="02020603050405020304" pitchFamily="18" charset="0"/>
              </a:rPr>
              <a:t> </a:t>
            </a:r>
            <a:r>
              <a:rPr lang="es-ES" sz="3200" dirty="0" err="1">
                <a:effectLst/>
                <a:latin typeface="Calibri" panose="020F0502020204030204" pitchFamily="34" charset="0"/>
                <a:ea typeface="Calibri" panose="020F0502020204030204" pitchFamily="34" charset="0"/>
                <a:cs typeface="Times New Roman" panose="02020603050405020304" pitchFamily="18" charset="0"/>
              </a:rPr>
              <a:t>services</a:t>
            </a:r>
            <a:r>
              <a:rPr lang="es-ES" sz="3200" dirty="0">
                <a:effectLst/>
                <a:latin typeface="Calibri" panose="020F0502020204030204" pitchFamily="34" charset="0"/>
                <a:ea typeface="Calibri" panose="020F0502020204030204" pitchFamily="34" charset="0"/>
                <a:cs typeface="Times New Roman" panose="02020603050405020304" pitchFamily="18" charset="0"/>
              </a:rPr>
              <a:t> can </a:t>
            </a:r>
            <a:r>
              <a:rPr lang="es-ES" sz="3200" dirty="0" err="1">
                <a:effectLst/>
                <a:latin typeface="Calibri" panose="020F0502020204030204" pitchFamily="34" charset="0"/>
                <a:ea typeface="Calibri" panose="020F0502020204030204" pitchFamily="34" charset="0"/>
                <a:cs typeface="Times New Roman" panose="02020603050405020304" pitchFamily="18" charset="0"/>
              </a:rPr>
              <a:t>result</a:t>
            </a:r>
            <a:r>
              <a:rPr lang="es-ES" sz="3200" dirty="0">
                <a:effectLst/>
                <a:latin typeface="Calibri" panose="020F0502020204030204" pitchFamily="34" charset="0"/>
                <a:ea typeface="Calibri" panose="020F0502020204030204" pitchFamily="34" charset="0"/>
                <a:cs typeface="Times New Roman" panose="02020603050405020304" pitchFamily="18" charset="0"/>
              </a:rPr>
              <a:t> in </a:t>
            </a:r>
            <a:r>
              <a:rPr lang="es-ES" sz="3200" dirty="0" err="1">
                <a:effectLst/>
                <a:latin typeface="Calibri" panose="020F0502020204030204" pitchFamily="34" charset="0"/>
                <a:ea typeface="Calibri" panose="020F0502020204030204" pitchFamily="34" charset="0"/>
                <a:cs typeface="Times New Roman" panose="02020603050405020304" pitchFamily="18" charset="0"/>
              </a:rPr>
              <a:t>the</a:t>
            </a:r>
            <a:r>
              <a:rPr lang="es-ES" sz="3200" dirty="0">
                <a:effectLst/>
                <a:latin typeface="Calibri" panose="020F0502020204030204" pitchFamily="34" charset="0"/>
                <a:ea typeface="Calibri" panose="020F0502020204030204" pitchFamily="34" charset="0"/>
                <a:cs typeface="Times New Roman" panose="02020603050405020304" pitchFamily="18" charset="0"/>
              </a:rPr>
              <a:t> </a:t>
            </a:r>
            <a:r>
              <a:rPr lang="es-ES" sz="3200" dirty="0" err="1">
                <a:effectLst/>
                <a:latin typeface="Calibri" panose="020F0502020204030204" pitchFamily="34" charset="0"/>
                <a:ea typeface="Calibri" panose="020F0502020204030204" pitchFamily="34" charset="0"/>
                <a:cs typeface="Times New Roman" panose="02020603050405020304" pitchFamily="18" charset="0"/>
              </a:rPr>
              <a:t>institutionalization</a:t>
            </a:r>
            <a:r>
              <a:rPr lang="es-ES" sz="3200" dirty="0">
                <a:effectLst/>
                <a:latin typeface="Calibri" panose="020F0502020204030204" pitchFamily="34" charset="0"/>
                <a:ea typeface="Calibri" panose="020F0502020204030204" pitchFamily="34" charset="0"/>
                <a:cs typeface="Times New Roman" panose="02020603050405020304" pitchFamily="18" charset="0"/>
              </a:rPr>
              <a:t> </a:t>
            </a:r>
            <a:r>
              <a:rPr lang="es-ES" sz="3200" dirty="0" err="1">
                <a:effectLst/>
                <a:latin typeface="Calibri" panose="020F0502020204030204" pitchFamily="34" charset="0"/>
                <a:ea typeface="Calibri" panose="020F0502020204030204" pitchFamily="34" charset="0"/>
                <a:cs typeface="Times New Roman" panose="02020603050405020304" pitchFamily="18" charset="0"/>
              </a:rPr>
              <a:t>of</a:t>
            </a:r>
            <a:r>
              <a:rPr lang="es-ES" sz="3200" dirty="0">
                <a:effectLst/>
                <a:latin typeface="Calibri" panose="020F0502020204030204" pitchFamily="34" charset="0"/>
                <a:ea typeface="Calibri" panose="020F0502020204030204" pitchFamily="34" charset="0"/>
                <a:cs typeface="Times New Roman" panose="02020603050405020304" pitchFamily="18" charset="0"/>
              </a:rPr>
              <a:t> </a:t>
            </a:r>
            <a:r>
              <a:rPr lang="es-ES" sz="3200" dirty="0" err="1">
                <a:effectLst/>
                <a:latin typeface="Calibri" panose="020F0502020204030204" pitchFamily="34" charset="0"/>
                <a:ea typeface="Calibri" panose="020F0502020204030204" pitchFamily="34" charset="0"/>
                <a:cs typeface="Times New Roman" panose="02020603050405020304" pitchFamily="18" charset="0"/>
              </a:rPr>
              <a:t>persons</a:t>
            </a:r>
            <a:r>
              <a:rPr lang="es-ES" sz="3200" dirty="0">
                <a:effectLst/>
                <a:latin typeface="Calibri" panose="020F0502020204030204" pitchFamily="34" charset="0"/>
                <a:ea typeface="Calibri" panose="020F0502020204030204" pitchFamily="34" charset="0"/>
                <a:cs typeface="Times New Roman" panose="02020603050405020304" pitchFamily="18" charset="0"/>
              </a:rPr>
              <a:t> </a:t>
            </a:r>
            <a:r>
              <a:rPr lang="es-ES" sz="3200" dirty="0" err="1">
                <a:effectLst/>
                <a:latin typeface="Calibri" panose="020F0502020204030204" pitchFamily="34" charset="0"/>
                <a:ea typeface="Calibri" panose="020F0502020204030204" pitchFamily="34" charset="0"/>
                <a:cs typeface="Times New Roman" panose="02020603050405020304" pitchFamily="18" charset="0"/>
              </a:rPr>
              <a:t>with</a:t>
            </a:r>
            <a:r>
              <a:rPr lang="es-ES" sz="3200" dirty="0">
                <a:effectLst/>
                <a:latin typeface="Calibri" panose="020F0502020204030204" pitchFamily="34" charset="0"/>
                <a:ea typeface="Calibri" panose="020F0502020204030204" pitchFamily="34" charset="0"/>
                <a:cs typeface="Times New Roman" panose="02020603050405020304" pitchFamily="18" charset="0"/>
              </a:rPr>
              <a:t> </a:t>
            </a:r>
            <a:r>
              <a:rPr lang="es-ES" sz="3200" dirty="0" err="1">
                <a:effectLst/>
                <a:latin typeface="Calibri" panose="020F0502020204030204" pitchFamily="34" charset="0"/>
                <a:ea typeface="Calibri" panose="020F0502020204030204" pitchFamily="34" charset="0"/>
                <a:cs typeface="Times New Roman" panose="02020603050405020304" pitchFamily="18" charset="0"/>
              </a:rPr>
              <a:t>disabilities</a:t>
            </a:r>
            <a:r>
              <a:rPr lang="es-ES" sz="3200" dirty="0">
                <a:effectLst/>
                <a:latin typeface="Calibri" panose="020F0502020204030204" pitchFamily="34" charset="0"/>
                <a:ea typeface="Calibri" panose="020F0502020204030204" pitchFamily="34" charset="0"/>
                <a:cs typeface="Times New Roman" panose="02020603050405020304" pitchFamily="18" charset="0"/>
              </a:rPr>
              <a:t> and </a:t>
            </a:r>
            <a:r>
              <a:rPr lang="es-ES" sz="3200" dirty="0" err="1">
                <a:effectLst/>
                <a:latin typeface="Calibri" panose="020F0502020204030204" pitchFamily="34" charset="0"/>
                <a:ea typeface="Calibri" panose="020F0502020204030204" pitchFamily="34" charset="0"/>
                <a:cs typeface="Times New Roman" panose="02020603050405020304" pitchFamily="18" charset="0"/>
              </a:rPr>
              <a:t>older</a:t>
            </a:r>
            <a:r>
              <a:rPr lang="es-ES" sz="3200" dirty="0">
                <a:effectLst/>
                <a:latin typeface="Calibri" panose="020F0502020204030204" pitchFamily="34" charset="0"/>
                <a:ea typeface="Calibri" panose="020F0502020204030204" pitchFamily="34" charset="0"/>
                <a:cs typeface="Times New Roman" panose="02020603050405020304" pitchFamily="18" charset="0"/>
              </a:rPr>
              <a:t> </a:t>
            </a:r>
            <a:r>
              <a:rPr lang="es-ES" sz="3200" dirty="0" err="1">
                <a:effectLst/>
                <a:latin typeface="Calibri" panose="020F0502020204030204" pitchFamily="34" charset="0"/>
                <a:ea typeface="Calibri" panose="020F0502020204030204" pitchFamily="34" charset="0"/>
                <a:cs typeface="Times New Roman" panose="02020603050405020304" pitchFamily="18" charset="0"/>
              </a:rPr>
              <a:t>people</a:t>
            </a:r>
            <a:r>
              <a:rPr lang="es-ES" sz="3200" dirty="0">
                <a:effectLst/>
                <a:latin typeface="Calibri" panose="020F0502020204030204" pitchFamily="34" charset="0"/>
                <a:ea typeface="Calibri" panose="020F0502020204030204" pitchFamily="34" charset="0"/>
                <a:cs typeface="Times New Roman" panose="02020603050405020304" pitchFamily="18" charset="0"/>
              </a:rPr>
              <a:t>, </a:t>
            </a:r>
            <a:r>
              <a:rPr lang="es-ES" sz="3200" dirty="0" err="1">
                <a:effectLst/>
                <a:latin typeface="Calibri" panose="020F0502020204030204" pitchFamily="34" charset="0"/>
                <a:ea typeface="Calibri" panose="020F0502020204030204" pitchFamily="34" charset="0"/>
                <a:cs typeface="Times New Roman" panose="02020603050405020304" pitchFamily="18" charset="0"/>
              </a:rPr>
              <a:t>which</a:t>
            </a:r>
            <a:r>
              <a:rPr lang="es-ES" sz="3200" dirty="0">
                <a:effectLst/>
                <a:latin typeface="Calibri" panose="020F0502020204030204" pitchFamily="34" charset="0"/>
                <a:ea typeface="Calibri" panose="020F0502020204030204" pitchFamily="34" charset="0"/>
                <a:cs typeface="Times New Roman" panose="02020603050405020304" pitchFamily="18" charset="0"/>
              </a:rPr>
              <a:t> can lead </a:t>
            </a:r>
            <a:r>
              <a:rPr lang="es-ES" sz="3200" dirty="0" err="1">
                <a:effectLst/>
                <a:latin typeface="Calibri" panose="020F0502020204030204" pitchFamily="34" charset="0"/>
                <a:ea typeface="Calibri" panose="020F0502020204030204" pitchFamily="34" charset="0"/>
                <a:cs typeface="Times New Roman" panose="02020603050405020304" pitchFamily="18" charset="0"/>
              </a:rPr>
              <a:t>to</a:t>
            </a:r>
            <a:r>
              <a:rPr lang="es-ES" sz="3200" dirty="0">
                <a:effectLst/>
                <a:latin typeface="Calibri" panose="020F0502020204030204" pitchFamily="34" charset="0"/>
                <a:ea typeface="Calibri" panose="020F0502020204030204" pitchFamily="34" charset="0"/>
                <a:cs typeface="Times New Roman" panose="02020603050405020304" pitchFamily="18" charset="0"/>
              </a:rPr>
              <a:t> </a:t>
            </a:r>
            <a:r>
              <a:rPr lang="es-ES" sz="3200" dirty="0" err="1">
                <a:effectLst/>
                <a:latin typeface="Calibri" panose="020F0502020204030204" pitchFamily="34" charset="0"/>
                <a:ea typeface="Calibri" panose="020F0502020204030204" pitchFamily="34" charset="0"/>
                <a:cs typeface="Times New Roman" panose="02020603050405020304" pitchFamily="18" charset="0"/>
              </a:rPr>
              <a:t>negative</a:t>
            </a:r>
            <a:r>
              <a:rPr lang="es-ES" sz="3200" dirty="0">
                <a:effectLst/>
                <a:latin typeface="Calibri" panose="020F0502020204030204" pitchFamily="34" charset="0"/>
                <a:ea typeface="Calibri" panose="020F0502020204030204" pitchFamily="34" charset="0"/>
                <a:cs typeface="Times New Roman" panose="02020603050405020304" pitchFamily="18" charset="0"/>
              </a:rPr>
              <a:t> </a:t>
            </a:r>
            <a:r>
              <a:rPr lang="es-ES" sz="3200" dirty="0" err="1">
                <a:effectLst/>
                <a:latin typeface="Calibri" panose="020F0502020204030204" pitchFamily="34" charset="0"/>
                <a:ea typeface="Calibri" panose="020F0502020204030204" pitchFamily="34" charset="0"/>
                <a:cs typeface="Times New Roman" panose="02020603050405020304" pitchFamily="18" charset="0"/>
              </a:rPr>
              <a:t>health</a:t>
            </a:r>
            <a:r>
              <a:rPr lang="es-ES" sz="3200" dirty="0">
                <a:effectLst/>
                <a:latin typeface="Calibri" panose="020F0502020204030204" pitchFamily="34" charset="0"/>
                <a:ea typeface="Calibri" panose="020F0502020204030204" pitchFamily="34" charset="0"/>
                <a:cs typeface="Times New Roman" panose="02020603050405020304" pitchFamily="18" charset="0"/>
              </a:rPr>
              <a:t> </a:t>
            </a:r>
            <a:r>
              <a:rPr lang="es-ES" sz="3200" dirty="0" err="1">
                <a:effectLst/>
                <a:latin typeface="Calibri" panose="020F0502020204030204" pitchFamily="34" charset="0"/>
                <a:ea typeface="Calibri" panose="020F0502020204030204" pitchFamily="34" charset="0"/>
                <a:cs typeface="Times New Roman" panose="02020603050405020304" pitchFamily="18" charset="0"/>
              </a:rPr>
              <a:t>outcomes</a:t>
            </a:r>
            <a:r>
              <a:rPr lang="es-ES" sz="3200" dirty="0">
                <a:effectLst/>
                <a:latin typeface="Calibri" panose="020F0502020204030204" pitchFamily="34" charset="0"/>
                <a:ea typeface="Calibri" panose="020F0502020204030204" pitchFamily="34" charset="0"/>
                <a:cs typeface="Times New Roman" panose="02020603050405020304" pitchFamily="18" charset="0"/>
              </a:rPr>
              <a:t>, </a:t>
            </a:r>
            <a:r>
              <a:rPr lang="es-ES" sz="3200" dirty="0" err="1">
                <a:effectLst/>
                <a:latin typeface="Calibri" panose="020F0502020204030204" pitchFamily="34" charset="0"/>
                <a:ea typeface="Calibri" panose="020F0502020204030204" pitchFamily="34" charset="0"/>
                <a:cs typeface="Times New Roman" panose="02020603050405020304" pitchFamily="18" charset="0"/>
              </a:rPr>
              <a:t>including</a:t>
            </a:r>
            <a:r>
              <a:rPr lang="es-ES" sz="3200" dirty="0">
                <a:effectLst/>
                <a:latin typeface="Calibri" panose="020F0502020204030204" pitchFamily="34" charset="0"/>
                <a:ea typeface="Calibri" panose="020F0502020204030204" pitchFamily="34" charset="0"/>
                <a:cs typeface="Times New Roman" panose="02020603050405020304" pitchFamily="18" charset="0"/>
              </a:rPr>
              <a:t> </a:t>
            </a:r>
            <a:r>
              <a:rPr lang="es-ES" sz="3200" dirty="0" err="1">
                <a:effectLst/>
                <a:latin typeface="Calibri" panose="020F0502020204030204" pitchFamily="34" charset="0"/>
                <a:ea typeface="Calibri" panose="020F0502020204030204" pitchFamily="34" charset="0"/>
                <a:cs typeface="Times New Roman" panose="02020603050405020304" pitchFamily="18" charset="0"/>
              </a:rPr>
              <a:t>death</a:t>
            </a:r>
            <a:r>
              <a:rPr lang="es-ES" sz="3200" dirty="0">
                <a:effectLst/>
                <a:latin typeface="Calibri" panose="020F0502020204030204" pitchFamily="34" charset="0"/>
                <a:ea typeface="Calibri" panose="020F0502020204030204" pitchFamily="34" charset="0"/>
                <a:cs typeface="Times New Roman" panose="02020603050405020304" pitchFamily="18" charset="0"/>
              </a:rPr>
              <a:t>, as </a:t>
            </a:r>
            <a:r>
              <a:rPr lang="es-ES" sz="3200" dirty="0" err="1">
                <a:effectLst/>
                <a:latin typeface="Calibri" panose="020F0502020204030204" pitchFamily="34" charset="0"/>
                <a:ea typeface="Calibri" panose="020F0502020204030204" pitchFamily="34" charset="0"/>
                <a:cs typeface="Times New Roman" panose="02020603050405020304" pitchFamily="18" charset="0"/>
              </a:rPr>
              <a:t>discussed</a:t>
            </a:r>
            <a:r>
              <a:rPr lang="es-ES" sz="3200" dirty="0">
                <a:effectLst/>
                <a:latin typeface="Calibri" panose="020F0502020204030204" pitchFamily="34" charset="0"/>
                <a:ea typeface="Calibri" panose="020F0502020204030204" pitchFamily="34" charset="0"/>
                <a:cs typeface="Times New Roman" panose="02020603050405020304" pitchFamily="18" charset="0"/>
              </a:rPr>
              <a:t> </a:t>
            </a:r>
            <a:r>
              <a:rPr lang="es-ES" sz="3200" dirty="0" err="1">
                <a:effectLst/>
                <a:latin typeface="Calibri" panose="020F0502020204030204" pitchFamily="34" charset="0"/>
                <a:ea typeface="Calibri" panose="020F0502020204030204" pitchFamily="34" charset="0"/>
                <a:cs typeface="Times New Roman" panose="02020603050405020304" pitchFamily="18" charset="0"/>
              </a:rPr>
              <a:t>below</a:t>
            </a:r>
            <a:r>
              <a:rPr lang="es-ES" sz="3200" dirty="0">
                <a:effectLst/>
                <a:latin typeface="Calibri" panose="020F0502020204030204" pitchFamily="34" charset="0"/>
                <a:ea typeface="Calibri" panose="020F0502020204030204" pitchFamily="34" charset="0"/>
                <a:cs typeface="Times New Roman" panose="02020603050405020304" pitchFamily="18" charset="0"/>
              </a:rPr>
              <a:t>.</a:t>
            </a:r>
            <a:br>
              <a:rPr lang="es-ES" sz="1800" dirty="0">
                <a:effectLst/>
                <a:latin typeface="Calibri" panose="020F0502020204030204" pitchFamily="34" charset="0"/>
                <a:ea typeface="Calibri" panose="020F0502020204030204" pitchFamily="34" charset="0"/>
                <a:cs typeface="Times New Roman" panose="02020603050405020304" pitchFamily="18" charset="0"/>
              </a:rPr>
            </a:br>
            <a:endParaRPr lang="es-ES" dirty="0"/>
          </a:p>
        </p:txBody>
      </p:sp>
    </p:spTree>
    <p:extLst>
      <p:ext uri="{BB962C8B-B14F-4D97-AF65-F5344CB8AC3E}">
        <p14:creationId xmlns:p14="http://schemas.microsoft.com/office/powerpoint/2010/main" val="15508562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número de diapositiva 1">
            <a:extLst>
              <a:ext uri="{FF2B5EF4-FFF2-40B4-BE49-F238E27FC236}">
                <a16:creationId xmlns:a16="http://schemas.microsoft.com/office/drawing/2014/main" id="{A69D07DD-6639-4E8F-94FB-DD9656CECA31}"/>
              </a:ext>
            </a:extLst>
          </p:cNvPr>
          <p:cNvSpPr>
            <a:spLocks noGrp="1"/>
          </p:cNvSpPr>
          <p:nvPr>
            <p:ph type="sldNum" sz="quarter" idx="12"/>
          </p:nvPr>
        </p:nvSpPr>
        <p:spPr/>
        <p:txBody>
          <a:bodyPr/>
          <a:lstStyle/>
          <a:p>
            <a:fld id="{D57F1E4F-1CFF-5643-939E-217C01CDF565}" type="slidenum">
              <a:rPr lang="en-US" smtClean="0">
                <a:solidFill>
                  <a:schemeClr val="tx1"/>
                </a:solidFill>
              </a:rPr>
              <a:pPr/>
              <a:t>14</a:t>
            </a:fld>
            <a:endParaRPr lang="en-US" dirty="0">
              <a:solidFill>
                <a:schemeClr val="tx1"/>
              </a:solidFill>
            </a:endParaRPr>
          </a:p>
        </p:txBody>
      </p:sp>
      <p:sp>
        <p:nvSpPr>
          <p:cNvPr id="4" name="CuadroTexto 3">
            <a:extLst>
              <a:ext uri="{FF2B5EF4-FFF2-40B4-BE49-F238E27FC236}">
                <a16:creationId xmlns:a16="http://schemas.microsoft.com/office/drawing/2014/main" id="{FBA015F7-D919-4732-860E-7290C3C9BAC9}"/>
              </a:ext>
            </a:extLst>
          </p:cNvPr>
          <p:cNvSpPr txBox="1"/>
          <p:nvPr/>
        </p:nvSpPr>
        <p:spPr>
          <a:xfrm>
            <a:off x="254000" y="58847"/>
            <a:ext cx="11251445" cy="6894195"/>
          </a:xfrm>
          <a:prstGeom prst="rect">
            <a:avLst/>
          </a:prstGeom>
          <a:noFill/>
        </p:spPr>
        <p:txBody>
          <a:bodyPr wrap="square">
            <a:spAutoFit/>
          </a:bodyPr>
          <a:lstStyle/>
          <a:p>
            <a:r>
              <a:rPr lang="es-ES" sz="3200" dirty="0">
                <a:effectLst/>
                <a:highlight>
                  <a:srgbClr val="000080"/>
                </a:highlight>
                <a:latin typeface="Calibri" panose="020F0502020204030204" pitchFamily="34" charset="0"/>
                <a:ea typeface="Calibri" panose="020F0502020204030204" pitchFamily="34" charset="0"/>
                <a:cs typeface="Times New Roman" panose="02020603050405020304" pitchFamily="18" charset="0"/>
              </a:rPr>
              <a:t>                                      RIGHT OF WORKERS                                           </a:t>
            </a:r>
            <a:r>
              <a:rPr lang="es-ES" sz="3200" dirty="0">
                <a:solidFill>
                  <a:schemeClr val="accent1">
                    <a:lumMod val="75000"/>
                  </a:schemeClr>
                </a:solidFill>
                <a:effectLst/>
                <a:highlight>
                  <a:srgbClr val="000080"/>
                </a:highlight>
                <a:latin typeface="Calibri" panose="020F0502020204030204" pitchFamily="34" charset="0"/>
                <a:ea typeface="Calibri" panose="020F0502020204030204" pitchFamily="34" charset="0"/>
                <a:cs typeface="Times New Roman" panose="02020603050405020304" pitchFamily="18" charset="0"/>
              </a:rPr>
              <a:t>S</a:t>
            </a:r>
            <a:r>
              <a:rPr lang="es-ES" sz="3200" dirty="0">
                <a:effectLst/>
                <a:highlight>
                  <a:srgbClr val="000080"/>
                </a:highlight>
                <a:latin typeface="Calibri" panose="020F0502020204030204" pitchFamily="34" charset="0"/>
                <a:ea typeface="Calibri" panose="020F0502020204030204" pitchFamily="34" charset="0"/>
                <a:cs typeface="Times New Roman" panose="02020603050405020304" pitchFamily="18" charset="0"/>
              </a:rPr>
              <a:t>                                                                        </a:t>
            </a:r>
            <a:br>
              <a:rPr lang="es-ES" sz="3200" dirty="0">
                <a:effectLst/>
                <a:latin typeface="Calibri" panose="020F0502020204030204" pitchFamily="34" charset="0"/>
                <a:ea typeface="Calibri" panose="020F0502020204030204" pitchFamily="34" charset="0"/>
                <a:cs typeface="Times New Roman" panose="02020603050405020304" pitchFamily="18" charset="0"/>
              </a:rPr>
            </a:br>
            <a:br>
              <a:rPr lang="es-ES" sz="3200" dirty="0">
                <a:effectLst/>
                <a:latin typeface="Calibri" panose="020F0502020204030204" pitchFamily="34" charset="0"/>
                <a:ea typeface="Calibri" panose="020F0502020204030204" pitchFamily="34" charset="0"/>
                <a:cs typeface="Times New Roman" panose="02020603050405020304" pitchFamily="18" charset="0"/>
              </a:rPr>
            </a:br>
            <a:r>
              <a:rPr lang="es-ES" sz="2400" dirty="0" err="1">
                <a:effectLst/>
                <a:highlight>
                  <a:srgbClr val="800000"/>
                </a:highlight>
                <a:latin typeface="Calibri" panose="020F0502020204030204" pitchFamily="34" charset="0"/>
                <a:ea typeface="Calibri" panose="020F0502020204030204" pitchFamily="34" charset="0"/>
                <a:cs typeface="Times New Roman" panose="02020603050405020304" pitchFamily="18" charset="0"/>
              </a:rPr>
              <a:t>Governments</a:t>
            </a:r>
            <a:r>
              <a:rPr lang="es-ES" sz="2400" dirty="0">
                <a:effectLst/>
                <a:highlight>
                  <a:srgbClr val="800000"/>
                </a:highlight>
                <a:latin typeface="Calibri" panose="020F0502020204030204" pitchFamily="34" charset="0"/>
                <a:ea typeface="Calibri" panose="020F0502020204030204" pitchFamily="34" charset="0"/>
                <a:cs typeface="Times New Roman" panose="02020603050405020304" pitchFamily="18" charset="0"/>
              </a:rPr>
              <a:t> </a:t>
            </a:r>
            <a:r>
              <a:rPr lang="es-ES" sz="2400" dirty="0" err="1">
                <a:effectLst/>
                <a:highlight>
                  <a:srgbClr val="800000"/>
                </a:highlight>
                <a:latin typeface="Calibri" panose="020F0502020204030204" pitchFamily="34" charset="0"/>
                <a:ea typeface="Calibri" panose="020F0502020204030204" pitchFamily="34" charset="0"/>
                <a:cs typeface="Times New Roman" panose="02020603050405020304" pitchFamily="18" charset="0"/>
              </a:rPr>
              <a:t>have</a:t>
            </a:r>
            <a:r>
              <a:rPr lang="es-ES" sz="2400" dirty="0">
                <a:effectLst/>
                <a:highlight>
                  <a:srgbClr val="800000"/>
                </a:highlight>
                <a:latin typeface="Calibri" panose="020F0502020204030204" pitchFamily="34" charset="0"/>
                <a:ea typeface="Calibri" panose="020F0502020204030204" pitchFamily="34" charset="0"/>
                <a:cs typeface="Times New Roman" panose="02020603050405020304" pitchFamily="18" charset="0"/>
              </a:rPr>
              <a:t> </a:t>
            </a:r>
            <a:r>
              <a:rPr lang="es-ES" sz="2400" dirty="0" err="1">
                <a:effectLst/>
                <a:highlight>
                  <a:srgbClr val="800000"/>
                </a:highlight>
                <a:latin typeface="Calibri" panose="020F0502020204030204" pitchFamily="34" charset="0"/>
                <a:ea typeface="Calibri" panose="020F0502020204030204" pitchFamily="34" charset="0"/>
                <a:cs typeface="Times New Roman" panose="02020603050405020304" pitchFamily="18" charset="0"/>
              </a:rPr>
              <a:t>an</a:t>
            </a:r>
            <a:r>
              <a:rPr lang="es-ES" sz="2400" dirty="0">
                <a:effectLst/>
                <a:highlight>
                  <a:srgbClr val="800000"/>
                </a:highlight>
                <a:latin typeface="Calibri" panose="020F0502020204030204" pitchFamily="34" charset="0"/>
                <a:ea typeface="Calibri" panose="020F0502020204030204" pitchFamily="34" charset="0"/>
                <a:cs typeface="Times New Roman" panose="02020603050405020304" pitchFamily="18" charset="0"/>
              </a:rPr>
              <a:t> </a:t>
            </a:r>
            <a:r>
              <a:rPr lang="es-ES" sz="2400" dirty="0" err="1">
                <a:effectLst/>
                <a:highlight>
                  <a:srgbClr val="800000"/>
                </a:highlight>
                <a:latin typeface="Calibri" panose="020F0502020204030204" pitchFamily="34" charset="0"/>
                <a:ea typeface="Calibri" panose="020F0502020204030204" pitchFamily="34" charset="0"/>
                <a:cs typeface="Times New Roman" panose="02020603050405020304" pitchFamily="18" charset="0"/>
              </a:rPr>
              <a:t>obligation</a:t>
            </a:r>
            <a:r>
              <a:rPr lang="es-ES" sz="2400" dirty="0">
                <a:effectLst/>
                <a:highlight>
                  <a:srgbClr val="800000"/>
                </a:highlight>
                <a:latin typeface="Calibri" panose="020F0502020204030204" pitchFamily="34" charset="0"/>
                <a:ea typeface="Calibri" panose="020F0502020204030204" pitchFamily="34" charset="0"/>
                <a:cs typeface="Times New Roman" panose="02020603050405020304" pitchFamily="18" charset="0"/>
              </a:rPr>
              <a:t> </a:t>
            </a:r>
            <a:r>
              <a:rPr lang="es-ES" sz="2400" dirty="0" err="1">
                <a:effectLst/>
                <a:highlight>
                  <a:srgbClr val="800000"/>
                </a:highlight>
                <a:latin typeface="Calibri" panose="020F0502020204030204" pitchFamily="34" charset="0"/>
                <a:ea typeface="Calibri" panose="020F0502020204030204" pitchFamily="34" charset="0"/>
                <a:cs typeface="Times New Roman" panose="02020603050405020304" pitchFamily="18" charset="0"/>
              </a:rPr>
              <a:t>to</a:t>
            </a:r>
            <a:r>
              <a:rPr lang="es-ES" sz="2400" dirty="0">
                <a:effectLst/>
                <a:highlight>
                  <a:srgbClr val="800000"/>
                </a:highlight>
                <a:latin typeface="Calibri" panose="020F0502020204030204" pitchFamily="34" charset="0"/>
                <a:ea typeface="Calibri" panose="020F0502020204030204" pitchFamily="34" charset="0"/>
                <a:cs typeface="Times New Roman" panose="02020603050405020304" pitchFamily="18" charset="0"/>
              </a:rPr>
              <a:t> </a:t>
            </a:r>
            <a:r>
              <a:rPr lang="es-ES" sz="2400" dirty="0" err="1">
                <a:effectLst/>
                <a:highlight>
                  <a:srgbClr val="800000"/>
                </a:highlight>
                <a:latin typeface="Calibri" panose="020F0502020204030204" pitchFamily="34" charset="0"/>
                <a:ea typeface="Calibri" panose="020F0502020204030204" pitchFamily="34" charset="0"/>
                <a:cs typeface="Times New Roman" panose="02020603050405020304" pitchFamily="18" charset="0"/>
              </a:rPr>
              <a:t>minimize</a:t>
            </a:r>
            <a:r>
              <a:rPr lang="es-ES" sz="2400" dirty="0">
                <a:effectLst/>
                <a:highlight>
                  <a:srgbClr val="800000"/>
                </a:highlight>
                <a:latin typeface="Calibri" panose="020F0502020204030204" pitchFamily="34" charset="0"/>
                <a:ea typeface="Calibri" panose="020F0502020204030204" pitchFamily="34" charset="0"/>
                <a:cs typeface="Times New Roman" panose="02020603050405020304" pitchFamily="18" charset="0"/>
              </a:rPr>
              <a:t> </a:t>
            </a:r>
            <a:r>
              <a:rPr lang="es-ES" sz="2400" dirty="0" err="1">
                <a:effectLst/>
                <a:highlight>
                  <a:srgbClr val="800000"/>
                </a:highlight>
                <a:latin typeface="Calibri" panose="020F0502020204030204" pitchFamily="34" charset="0"/>
                <a:ea typeface="Calibri" panose="020F0502020204030204" pitchFamily="34" charset="0"/>
                <a:cs typeface="Times New Roman" panose="02020603050405020304" pitchFamily="18" charset="0"/>
              </a:rPr>
              <a:t>the</a:t>
            </a:r>
            <a:r>
              <a:rPr lang="es-ES" sz="2400" dirty="0">
                <a:effectLst/>
                <a:highlight>
                  <a:srgbClr val="800000"/>
                </a:highlight>
                <a:latin typeface="Calibri" panose="020F0502020204030204" pitchFamily="34" charset="0"/>
                <a:ea typeface="Calibri" panose="020F0502020204030204" pitchFamily="34" charset="0"/>
                <a:cs typeface="Times New Roman" panose="02020603050405020304" pitchFamily="18" charset="0"/>
              </a:rPr>
              <a:t> </a:t>
            </a:r>
            <a:r>
              <a:rPr lang="es-ES" sz="2400" dirty="0" err="1">
                <a:effectLst/>
                <a:highlight>
                  <a:srgbClr val="800000"/>
                </a:highlight>
                <a:latin typeface="Calibri" panose="020F0502020204030204" pitchFamily="34" charset="0"/>
                <a:ea typeface="Calibri" panose="020F0502020204030204" pitchFamily="34" charset="0"/>
                <a:cs typeface="Times New Roman" panose="02020603050405020304" pitchFamily="18" charset="0"/>
              </a:rPr>
              <a:t>risk</a:t>
            </a:r>
            <a:r>
              <a:rPr lang="es-ES" sz="2400" dirty="0">
                <a:effectLst/>
                <a:highlight>
                  <a:srgbClr val="800000"/>
                </a:highlight>
                <a:latin typeface="Calibri" panose="020F0502020204030204" pitchFamily="34" charset="0"/>
                <a:ea typeface="Calibri" panose="020F0502020204030204" pitchFamily="34" charset="0"/>
                <a:cs typeface="Times New Roman" panose="02020603050405020304" pitchFamily="18" charset="0"/>
              </a:rPr>
              <a:t> </a:t>
            </a:r>
            <a:r>
              <a:rPr lang="es-ES" sz="2400" dirty="0" err="1">
                <a:effectLst/>
                <a:highlight>
                  <a:srgbClr val="800000"/>
                </a:highlight>
                <a:latin typeface="Calibri" panose="020F0502020204030204" pitchFamily="34" charset="0"/>
                <a:ea typeface="Calibri" panose="020F0502020204030204" pitchFamily="34" charset="0"/>
                <a:cs typeface="Times New Roman" panose="02020603050405020304" pitchFamily="18" charset="0"/>
              </a:rPr>
              <a:t>of</a:t>
            </a:r>
            <a:r>
              <a:rPr lang="es-ES" sz="2400" dirty="0">
                <a:effectLst/>
                <a:highlight>
                  <a:srgbClr val="800000"/>
                </a:highlight>
                <a:latin typeface="Calibri" panose="020F0502020204030204" pitchFamily="34" charset="0"/>
                <a:ea typeface="Calibri" panose="020F0502020204030204" pitchFamily="34" charset="0"/>
                <a:cs typeface="Times New Roman" panose="02020603050405020304" pitchFamily="18" charset="0"/>
              </a:rPr>
              <a:t> </a:t>
            </a:r>
            <a:r>
              <a:rPr lang="es-ES" sz="2400" dirty="0" err="1">
                <a:effectLst/>
                <a:highlight>
                  <a:srgbClr val="800000"/>
                </a:highlight>
                <a:latin typeface="Calibri" panose="020F0502020204030204" pitchFamily="34" charset="0"/>
                <a:ea typeface="Calibri" panose="020F0502020204030204" pitchFamily="34" charset="0"/>
                <a:cs typeface="Times New Roman" panose="02020603050405020304" pitchFamily="18" charset="0"/>
              </a:rPr>
              <a:t>occupational</a:t>
            </a:r>
            <a:r>
              <a:rPr lang="es-ES" sz="2400" dirty="0">
                <a:effectLst/>
                <a:highlight>
                  <a:srgbClr val="800000"/>
                </a:highlight>
                <a:latin typeface="Calibri" panose="020F0502020204030204" pitchFamily="34" charset="0"/>
                <a:ea typeface="Calibri" panose="020F0502020204030204" pitchFamily="34" charset="0"/>
                <a:cs typeface="Times New Roman" panose="02020603050405020304" pitchFamily="18" charset="0"/>
              </a:rPr>
              <a:t> </a:t>
            </a:r>
            <a:r>
              <a:rPr lang="es-ES" sz="2400" dirty="0" err="1">
                <a:effectLst/>
                <a:highlight>
                  <a:srgbClr val="800000"/>
                </a:highlight>
                <a:latin typeface="Calibri" panose="020F0502020204030204" pitchFamily="34" charset="0"/>
                <a:ea typeface="Calibri" panose="020F0502020204030204" pitchFamily="34" charset="0"/>
                <a:cs typeface="Times New Roman" panose="02020603050405020304" pitchFamily="18" charset="0"/>
              </a:rPr>
              <a:t>accidents</a:t>
            </a:r>
            <a:r>
              <a:rPr lang="es-ES" sz="2400" dirty="0">
                <a:effectLst/>
                <a:highlight>
                  <a:srgbClr val="800000"/>
                </a:highlight>
                <a:latin typeface="Calibri" panose="020F0502020204030204" pitchFamily="34" charset="0"/>
                <a:ea typeface="Calibri" panose="020F0502020204030204" pitchFamily="34" charset="0"/>
                <a:cs typeface="Times New Roman" panose="02020603050405020304" pitchFamily="18" charset="0"/>
              </a:rPr>
              <a:t> and </a:t>
            </a:r>
            <a:r>
              <a:rPr lang="es-ES" sz="2400" dirty="0" err="1">
                <a:effectLst/>
                <a:highlight>
                  <a:srgbClr val="800000"/>
                </a:highlight>
                <a:latin typeface="Calibri" panose="020F0502020204030204" pitchFamily="34" charset="0"/>
                <a:ea typeface="Calibri" panose="020F0502020204030204" pitchFamily="34" charset="0"/>
                <a:cs typeface="Times New Roman" panose="02020603050405020304" pitchFamily="18" charset="0"/>
              </a:rPr>
              <a:t>diseases</a:t>
            </a:r>
            <a:r>
              <a:rPr lang="es-ES" sz="2400" dirty="0">
                <a:effectLst/>
                <a:highlight>
                  <a:srgbClr val="800000"/>
                </a:highlight>
                <a:latin typeface="Calibri" panose="020F0502020204030204" pitchFamily="34" charset="0"/>
                <a:ea typeface="Calibri" panose="020F0502020204030204" pitchFamily="34" charset="0"/>
                <a:cs typeface="Times New Roman" panose="02020603050405020304" pitchFamily="18" charset="0"/>
              </a:rPr>
              <a:t> </a:t>
            </a:r>
            <a:r>
              <a:rPr lang="es-ES" sz="2400" dirty="0" err="1">
                <a:effectLst/>
                <a:highlight>
                  <a:srgbClr val="800000"/>
                </a:highlight>
                <a:latin typeface="Calibri" panose="020F0502020204030204" pitchFamily="34" charset="0"/>
                <a:ea typeface="Calibri" panose="020F0502020204030204" pitchFamily="34" charset="0"/>
                <a:cs typeface="Times New Roman" panose="02020603050405020304" pitchFamily="18" charset="0"/>
              </a:rPr>
              <a:t>including</a:t>
            </a:r>
            <a:r>
              <a:rPr lang="es-ES" sz="2400" dirty="0">
                <a:effectLst/>
                <a:highlight>
                  <a:srgbClr val="800000"/>
                </a:highlight>
                <a:latin typeface="Calibri" panose="020F0502020204030204" pitchFamily="34" charset="0"/>
                <a:ea typeface="Calibri" panose="020F0502020204030204" pitchFamily="34" charset="0"/>
                <a:cs typeface="Times New Roman" panose="02020603050405020304" pitchFamily="18" charset="0"/>
              </a:rPr>
              <a:t> </a:t>
            </a:r>
            <a:r>
              <a:rPr lang="es-ES" sz="2400" dirty="0" err="1">
                <a:effectLst/>
                <a:highlight>
                  <a:srgbClr val="800000"/>
                </a:highlight>
                <a:latin typeface="Calibri" panose="020F0502020204030204" pitchFamily="34" charset="0"/>
                <a:ea typeface="Calibri" panose="020F0502020204030204" pitchFamily="34" charset="0"/>
                <a:cs typeface="Times New Roman" panose="02020603050405020304" pitchFamily="18" charset="0"/>
              </a:rPr>
              <a:t>by</a:t>
            </a:r>
            <a:r>
              <a:rPr lang="es-ES" sz="2400" dirty="0">
                <a:effectLst/>
                <a:highlight>
                  <a:srgbClr val="800000"/>
                </a:highlight>
                <a:latin typeface="Calibri" panose="020F0502020204030204" pitchFamily="34" charset="0"/>
                <a:ea typeface="Calibri" panose="020F0502020204030204" pitchFamily="34" charset="0"/>
                <a:cs typeface="Times New Roman" panose="02020603050405020304" pitchFamily="18" charset="0"/>
              </a:rPr>
              <a:t> </a:t>
            </a:r>
            <a:r>
              <a:rPr lang="es-ES" sz="2400" dirty="0" err="1">
                <a:effectLst/>
                <a:highlight>
                  <a:srgbClr val="800000"/>
                </a:highlight>
                <a:latin typeface="Calibri" panose="020F0502020204030204" pitchFamily="34" charset="0"/>
                <a:ea typeface="Calibri" panose="020F0502020204030204" pitchFamily="34" charset="0"/>
                <a:cs typeface="Times New Roman" panose="02020603050405020304" pitchFamily="18" charset="0"/>
              </a:rPr>
              <a:t>ensuring</a:t>
            </a:r>
            <a:r>
              <a:rPr lang="es-ES" sz="2400" dirty="0">
                <a:effectLst/>
                <a:highlight>
                  <a:srgbClr val="800000"/>
                </a:highlight>
                <a:latin typeface="Calibri" panose="020F0502020204030204" pitchFamily="34" charset="0"/>
                <a:ea typeface="Calibri" panose="020F0502020204030204" pitchFamily="34" charset="0"/>
                <a:cs typeface="Times New Roman" panose="02020603050405020304" pitchFamily="18" charset="0"/>
              </a:rPr>
              <a:t> </a:t>
            </a:r>
            <a:r>
              <a:rPr lang="es-ES" sz="2400" dirty="0" err="1">
                <a:effectLst/>
                <a:highlight>
                  <a:srgbClr val="800000"/>
                </a:highlight>
                <a:latin typeface="Calibri" panose="020F0502020204030204" pitchFamily="34" charset="0"/>
                <a:ea typeface="Calibri" panose="020F0502020204030204" pitchFamily="34" charset="0"/>
                <a:cs typeface="Times New Roman" panose="02020603050405020304" pitchFamily="18" charset="0"/>
              </a:rPr>
              <a:t>workers</a:t>
            </a:r>
            <a:r>
              <a:rPr lang="es-ES" sz="2400" dirty="0">
                <a:effectLst/>
                <a:highlight>
                  <a:srgbClr val="800000"/>
                </a:highlight>
                <a:latin typeface="Calibri" panose="020F0502020204030204" pitchFamily="34" charset="0"/>
                <a:ea typeface="Calibri" panose="020F0502020204030204" pitchFamily="34" charset="0"/>
                <a:cs typeface="Times New Roman" panose="02020603050405020304" pitchFamily="18" charset="0"/>
              </a:rPr>
              <a:t> </a:t>
            </a:r>
            <a:r>
              <a:rPr lang="es-ES" sz="2400" dirty="0" err="1">
                <a:effectLst/>
                <a:highlight>
                  <a:srgbClr val="800000"/>
                </a:highlight>
                <a:latin typeface="Calibri" panose="020F0502020204030204" pitchFamily="34" charset="0"/>
                <a:ea typeface="Calibri" panose="020F0502020204030204" pitchFamily="34" charset="0"/>
                <a:cs typeface="Times New Roman" panose="02020603050405020304" pitchFamily="18" charset="0"/>
              </a:rPr>
              <a:t>have</a:t>
            </a:r>
            <a:r>
              <a:rPr lang="es-ES" sz="2400" dirty="0">
                <a:effectLst/>
                <a:highlight>
                  <a:srgbClr val="800000"/>
                </a:highlight>
                <a:latin typeface="Calibri" panose="020F0502020204030204" pitchFamily="34" charset="0"/>
                <a:ea typeface="Calibri" panose="020F0502020204030204" pitchFamily="34" charset="0"/>
                <a:cs typeface="Times New Roman" panose="02020603050405020304" pitchFamily="18" charset="0"/>
              </a:rPr>
              <a:t> </a:t>
            </a:r>
            <a:r>
              <a:rPr lang="es-ES" sz="2400" dirty="0" err="1">
                <a:effectLst/>
                <a:highlight>
                  <a:srgbClr val="800000"/>
                </a:highlight>
                <a:latin typeface="Calibri" panose="020F0502020204030204" pitchFamily="34" charset="0"/>
                <a:ea typeface="Calibri" panose="020F0502020204030204" pitchFamily="34" charset="0"/>
                <a:cs typeface="Times New Roman" panose="02020603050405020304" pitchFamily="18" charset="0"/>
              </a:rPr>
              <a:t>health</a:t>
            </a:r>
            <a:r>
              <a:rPr lang="es-ES" sz="2400" dirty="0">
                <a:effectLst/>
                <a:highlight>
                  <a:srgbClr val="800000"/>
                </a:highlight>
                <a:latin typeface="Calibri" panose="020F0502020204030204" pitchFamily="34" charset="0"/>
                <a:ea typeface="Calibri" panose="020F0502020204030204" pitchFamily="34" charset="0"/>
                <a:cs typeface="Times New Roman" panose="02020603050405020304" pitchFamily="18" charset="0"/>
              </a:rPr>
              <a:t> </a:t>
            </a:r>
            <a:r>
              <a:rPr lang="es-ES" sz="2400" dirty="0" err="1">
                <a:effectLst/>
                <a:highlight>
                  <a:srgbClr val="800000"/>
                </a:highlight>
                <a:latin typeface="Calibri" panose="020F0502020204030204" pitchFamily="34" charset="0"/>
                <a:ea typeface="Calibri" panose="020F0502020204030204" pitchFamily="34" charset="0"/>
                <a:cs typeface="Times New Roman" panose="02020603050405020304" pitchFamily="18" charset="0"/>
              </a:rPr>
              <a:t>information</a:t>
            </a:r>
            <a:r>
              <a:rPr lang="es-ES" sz="2400" dirty="0">
                <a:effectLst/>
                <a:highlight>
                  <a:srgbClr val="800000"/>
                </a:highlight>
                <a:latin typeface="Calibri" panose="020F0502020204030204" pitchFamily="34" charset="0"/>
                <a:ea typeface="Calibri" panose="020F0502020204030204" pitchFamily="34" charset="0"/>
                <a:cs typeface="Times New Roman" panose="02020603050405020304" pitchFamily="18" charset="0"/>
              </a:rPr>
              <a:t> </a:t>
            </a:r>
            <a:r>
              <a:rPr lang="es-ES" sz="2400" dirty="0">
                <a:effectLst/>
                <a:latin typeface="Calibri" panose="020F0502020204030204" pitchFamily="34" charset="0"/>
                <a:ea typeface="Calibri" panose="020F0502020204030204" pitchFamily="34" charset="0"/>
                <a:cs typeface="Times New Roman" panose="02020603050405020304" pitchFamily="18" charset="0"/>
              </a:rPr>
              <a:t>and </a:t>
            </a:r>
            <a:r>
              <a:rPr lang="es-ES" sz="2400" dirty="0" err="1">
                <a:effectLst/>
                <a:latin typeface="Calibri" panose="020F0502020204030204" pitchFamily="34" charset="0"/>
                <a:ea typeface="Calibri" panose="020F0502020204030204" pitchFamily="34" charset="0"/>
                <a:cs typeface="Times New Roman" panose="02020603050405020304" pitchFamily="18" charset="0"/>
              </a:rPr>
              <a:t>adequate</a:t>
            </a:r>
            <a:r>
              <a:rPr lang="es-ES" sz="2400" dirty="0">
                <a:effectLst/>
                <a:latin typeface="Calibri" panose="020F0502020204030204" pitchFamily="34" charset="0"/>
                <a:ea typeface="Calibri" panose="020F0502020204030204" pitchFamily="34" charset="0"/>
                <a:cs typeface="Times New Roman" panose="02020603050405020304" pitchFamily="18" charset="0"/>
              </a:rPr>
              <a:t> </a:t>
            </a:r>
            <a:r>
              <a:rPr lang="es-ES" sz="2400" dirty="0" err="1">
                <a:effectLst/>
                <a:latin typeface="Calibri" panose="020F0502020204030204" pitchFamily="34" charset="0"/>
                <a:ea typeface="Calibri" panose="020F0502020204030204" pitchFamily="34" charset="0"/>
                <a:cs typeface="Times New Roman" panose="02020603050405020304" pitchFamily="18" charset="0"/>
              </a:rPr>
              <a:t>protective</a:t>
            </a:r>
            <a:r>
              <a:rPr lang="es-ES" sz="2400" dirty="0">
                <a:effectLst/>
                <a:latin typeface="Calibri" panose="020F0502020204030204" pitchFamily="34" charset="0"/>
                <a:ea typeface="Calibri" panose="020F0502020204030204" pitchFamily="34" charset="0"/>
                <a:cs typeface="Times New Roman" panose="02020603050405020304" pitchFamily="18" charset="0"/>
              </a:rPr>
              <a:t> </a:t>
            </a:r>
            <a:r>
              <a:rPr lang="es-ES" sz="2400" dirty="0" err="1">
                <a:effectLst/>
                <a:latin typeface="Calibri" panose="020F0502020204030204" pitchFamily="34" charset="0"/>
                <a:ea typeface="Calibri" panose="020F0502020204030204" pitchFamily="34" charset="0"/>
                <a:cs typeface="Times New Roman" panose="02020603050405020304" pitchFamily="18" charset="0"/>
              </a:rPr>
              <a:t>clothing</a:t>
            </a:r>
            <a:r>
              <a:rPr lang="es-ES" sz="2400" dirty="0">
                <a:effectLst/>
                <a:latin typeface="Calibri" panose="020F0502020204030204" pitchFamily="34" charset="0"/>
                <a:ea typeface="Calibri" panose="020F0502020204030204" pitchFamily="34" charset="0"/>
                <a:cs typeface="Times New Roman" panose="02020603050405020304" pitchFamily="18" charset="0"/>
              </a:rPr>
              <a:t> and </a:t>
            </a:r>
            <a:r>
              <a:rPr lang="es-ES" sz="2400" dirty="0" err="1">
                <a:effectLst/>
                <a:latin typeface="Calibri" panose="020F0502020204030204" pitchFamily="34" charset="0"/>
                <a:ea typeface="Calibri" panose="020F0502020204030204" pitchFamily="34" charset="0"/>
                <a:cs typeface="Times New Roman" panose="02020603050405020304" pitchFamily="18" charset="0"/>
              </a:rPr>
              <a:t>equipment</a:t>
            </a:r>
            <a:r>
              <a:rPr lang="es-ES" sz="2400" dirty="0">
                <a:effectLst/>
                <a:latin typeface="Calibri" panose="020F0502020204030204" pitchFamily="34" charset="0"/>
                <a:ea typeface="Calibri" panose="020F0502020204030204" pitchFamily="34" charset="0"/>
                <a:cs typeface="Times New Roman" panose="02020603050405020304" pitchFamily="18" charset="0"/>
              </a:rPr>
              <a:t>. </a:t>
            </a:r>
            <a:r>
              <a:rPr lang="es-ES" sz="2400" dirty="0" err="1">
                <a:effectLst/>
                <a:latin typeface="Calibri" panose="020F0502020204030204" pitchFamily="34" charset="0"/>
                <a:ea typeface="Calibri" panose="020F0502020204030204" pitchFamily="34" charset="0"/>
                <a:cs typeface="Times New Roman" panose="02020603050405020304" pitchFamily="18" charset="0"/>
              </a:rPr>
              <a:t>This</a:t>
            </a:r>
            <a:r>
              <a:rPr lang="es-ES" sz="2400" dirty="0">
                <a:effectLst/>
                <a:latin typeface="Calibri" panose="020F0502020204030204" pitchFamily="34" charset="0"/>
                <a:ea typeface="Calibri" panose="020F0502020204030204" pitchFamily="34" charset="0"/>
                <a:cs typeface="Times New Roman" panose="02020603050405020304" pitchFamily="18" charset="0"/>
              </a:rPr>
              <a:t> </a:t>
            </a:r>
            <a:r>
              <a:rPr lang="es-ES" sz="2400" dirty="0" err="1">
                <a:effectLst/>
                <a:latin typeface="Calibri" panose="020F0502020204030204" pitchFamily="34" charset="0"/>
                <a:ea typeface="Calibri" panose="020F0502020204030204" pitchFamily="34" charset="0"/>
                <a:cs typeface="Times New Roman" panose="02020603050405020304" pitchFamily="18" charset="0"/>
              </a:rPr>
              <a:t>means</a:t>
            </a:r>
            <a:r>
              <a:rPr lang="es-ES" sz="2400" dirty="0">
                <a:effectLst/>
                <a:latin typeface="Calibri" panose="020F0502020204030204" pitchFamily="34" charset="0"/>
                <a:ea typeface="Calibri" panose="020F0502020204030204" pitchFamily="34" charset="0"/>
                <a:cs typeface="Times New Roman" panose="02020603050405020304" pitchFamily="18" charset="0"/>
              </a:rPr>
              <a:t> </a:t>
            </a:r>
            <a:r>
              <a:rPr lang="es-ES" sz="2400" dirty="0" err="1">
                <a:effectLst/>
                <a:latin typeface="Calibri" panose="020F0502020204030204" pitchFamily="34" charset="0"/>
                <a:ea typeface="Calibri" panose="020F0502020204030204" pitchFamily="34" charset="0"/>
                <a:cs typeface="Times New Roman" panose="02020603050405020304" pitchFamily="18" charset="0"/>
              </a:rPr>
              <a:t>providing</a:t>
            </a:r>
            <a:r>
              <a:rPr lang="es-ES" sz="2400" dirty="0">
                <a:effectLst/>
                <a:latin typeface="Calibri" panose="020F0502020204030204" pitchFamily="34" charset="0"/>
                <a:ea typeface="Calibri" panose="020F0502020204030204" pitchFamily="34" charset="0"/>
                <a:cs typeface="Times New Roman" panose="02020603050405020304" pitchFamily="18" charset="0"/>
              </a:rPr>
              <a:t> </a:t>
            </a:r>
            <a:r>
              <a:rPr lang="es-ES" sz="2400" dirty="0" err="1">
                <a:effectLst/>
                <a:latin typeface="Calibri" panose="020F0502020204030204" pitchFamily="34" charset="0"/>
                <a:ea typeface="Calibri" panose="020F0502020204030204" pitchFamily="34" charset="0"/>
                <a:cs typeface="Times New Roman" panose="02020603050405020304" pitchFamily="18" charset="0"/>
              </a:rPr>
              <a:t>health</a:t>
            </a:r>
            <a:r>
              <a:rPr lang="es-ES" sz="2400" dirty="0">
                <a:effectLst/>
                <a:latin typeface="Calibri" panose="020F0502020204030204" pitchFamily="34" charset="0"/>
                <a:ea typeface="Calibri" panose="020F0502020204030204" pitchFamily="34" charset="0"/>
                <a:cs typeface="Times New Roman" panose="02020603050405020304" pitchFamily="18" charset="0"/>
              </a:rPr>
              <a:t> </a:t>
            </a:r>
            <a:r>
              <a:rPr lang="es-ES" sz="2400" dirty="0" err="1">
                <a:effectLst/>
                <a:latin typeface="Calibri" panose="020F0502020204030204" pitchFamily="34" charset="0"/>
                <a:ea typeface="Calibri" panose="020F0502020204030204" pitchFamily="34" charset="0"/>
                <a:cs typeface="Times New Roman" panose="02020603050405020304" pitchFamily="18" charset="0"/>
              </a:rPr>
              <a:t>workers</a:t>
            </a:r>
            <a:r>
              <a:rPr lang="es-ES" sz="2400" dirty="0">
                <a:effectLst/>
                <a:latin typeface="Calibri" panose="020F0502020204030204" pitchFamily="34" charset="0"/>
                <a:ea typeface="Calibri" panose="020F0502020204030204" pitchFamily="34" charset="0"/>
                <a:cs typeface="Times New Roman" panose="02020603050405020304" pitchFamily="18" charset="0"/>
              </a:rPr>
              <a:t> and </a:t>
            </a:r>
            <a:r>
              <a:rPr lang="es-ES" sz="2400" dirty="0" err="1">
                <a:effectLst/>
                <a:latin typeface="Calibri" panose="020F0502020204030204" pitchFamily="34" charset="0"/>
                <a:ea typeface="Calibri" panose="020F0502020204030204" pitchFamily="34" charset="0"/>
                <a:cs typeface="Times New Roman" panose="02020603050405020304" pitchFamily="18" charset="0"/>
              </a:rPr>
              <a:t>others</a:t>
            </a:r>
            <a:r>
              <a:rPr lang="es-ES" sz="2400" dirty="0">
                <a:effectLst/>
                <a:latin typeface="Calibri" panose="020F0502020204030204" pitchFamily="34" charset="0"/>
                <a:ea typeface="Calibri" panose="020F0502020204030204" pitchFamily="34" charset="0"/>
                <a:cs typeface="Times New Roman" panose="02020603050405020304" pitchFamily="18" charset="0"/>
              </a:rPr>
              <a:t> </a:t>
            </a:r>
            <a:r>
              <a:rPr lang="es-ES" sz="2400" dirty="0" err="1">
                <a:effectLst/>
                <a:latin typeface="Calibri" panose="020F0502020204030204" pitchFamily="34" charset="0"/>
                <a:ea typeface="Calibri" panose="020F0502020204030204" pitchFamily="34" charset="0"/>
                <a:cs typeface="Times New Roman" panose="02020603050405020304" pitchFamily="18" charset="0"/>
              </a:rPr>
              <a:t>involved</a:t>
            </a:r>
            <a:r>
              <a:rPr lang="es-ES" sz="2400" dirty="0">
                <a:effectLst/>
                <a:latin typeface="Calibri" panose="020F0502020204030204" pitchFamily="34" charset="0"/>
                <a:ea typeface="Calibri" panose="020F0502020204030204" pitchFamily="34" charset="0"/>
                <a:cs typeface="Times New Roman" panose="02020603050405020304" pitchFamily="18" charset="0"/>
              </a:rPr>
              <a:t> in </a:t>
            </a:r>
            <a:r>
              <a:rPr lang="es-ES" sz="2400" dirty="0" err="1">
                <a:effectLst/>
                <a:latin typeface="Calibri" panose="020F0502020204030204" pitchFamily="34" charset="0"/>
                <a:ea typeface="Calibri" panose="020F0502020204030204" pitchFamily="34" charset="0"/>
                <a:cs typeface="Times New Roman" panose="02020603050405020304" pitchFamily="18" charset="0"/>
              </a:rPr>
              <a:t>the</a:t>
            </a:r>
            <a:r>
              <a:rPr lang="es-ES" sz="2400" dirty="0">
                <a:effectLst/>
                <a:latin typeface="Calibri" panose="020F0502020204030204" pitchFamily="34" charset="0"/>
                <a:ea typeface="Calibri" panose="020F0502020204030204" pitchFamily="34" charset="0"/>
                <a:cs typeface="Times New Roman" panose="02020603050405020304" pitchFamily="18" charset="0"/>
              </a:rPr>
              <a:t> COVID-19 response </a:t>
            </a:r>
            <a:r>
              <a:rPr lang="es-ES" sz="2400" dirty="0" err="1">
                <a:effectLst/>
                <a:latin typeface="Calibri" panose="020F0502020204030204" pitchFamily="34" charset="0"/>
                <a:ea typeface="Calibri" panose="020F0502020204030204" pitchFamily="34" charset="0"/>
                <a:cs typeface="Times New Roman" panose="02020603050405020304" pitchFamily="18" charset="0"/>
              </a:rPr>
              <a:t>with</a:t>
            </a:r>
            <a:r>
              <a:rPr lang="es-ES" sz="2400" dirty="0">
                <a:effectLst/>
                <a:latin typeface="Calibri" panose="020F0502020204030204" pitchFamily="34" charset="0"/>
                <a:ea typeface="Calibri" panose="020F0502020204030204" pitchFamily="34" charset="0"/>
                <a:cs typeface="Times New Roman" panose="02020603050405020304" pitchFamily="18" charset="0"/>
              </a:rPr>
              <a:t> </a:t>
            </a:r>
            <a:r>
              <a:rPr lang="es-ES" sz="2400" dirty="0" err="1">
                <a:effectLst/>
                <a:latin typeface="Calibri" panose="020F0502020204030204" pitchFamily="34" charset="0"/>
                <a:ea typeface="Calibri" panose="020F0502020204030204" pitchFamily="34" charset="0"/>
                <a:cs typeface="Times New Roman" panose="02020603050405020304" pitchFamily="18" charset="0"/>
              </a:rPr>
              <a:t>appropriate</a:t>
            </a:r>
            <a:r>
              <a:rPr lang="es-ES" sz="2400" dirty="0">
                <a:effectLst/>
                <a:latin typeface="Calibri" panose="020F0502020204030204" pitchFamily="34" charset="0"/>
                <a:ea typeface="Calibri" panose="020F0502020204030204" pitchFamily="34" charset="0"/>
                <a:cs typeface="Times New Roman" panose="02020603050405020304" pitchFamily="18" charset="0"/>
              </a:rPr>
              <a:t> training in </a:t>
            </a:r>
            <a:r>
              <a:rPr lang="es-ES" sz="2400" dirty="0" err="1">
                <a:effectLst/>
                <a:latin typeface="Calibri" panose="020F0502020204030204" pitchFamily="34" charset="0"/>
                <a:ea typeface="Calibri" panose="020F0502020204030204" pitchFamily="34" charset="0"/>
                <a:cs typeface="Times New Roman" panose="02020603050405020304" pitchFamily="18" charset="0"/>
              </a:rPr>
              <a:t>infection</a:t>
            </a:r>
            <a:r>
              <a:rPr lang="es-ES" sz="2400" dirty="0">
                <a:effectLst/>
                <a:latin typeface="Calibri" panose="020F0502020204030204" pitchFamily="34" charset="0"/>
                <a:ea typeface="Calibri" panose="020F0502020204030204" pitchFamily="34" charset="0"/>
                <a:cs typeface="Times New Roman" panose="02020603050405020304" pitchFamily="18" charset="0"/>
              </a:rPr>
              <a:t> control and </a:t>
            </a:r>
            <a:r>
              <a:rPr lang="es-ES" sz="2400" dirty="0" err="1">
                <a:effectLst/>
                <a:latin typeface="Calibri" panose="020F0502020204030204" pitchFamily="34" charset="0"/>
                <a:ea typeface="Calibri" panose="020F0502020204030204" pitchFamily="34" charset="0"/>
                <a:cs typeface="Times New Roman" panose="02020603050405020304" pitchFamily="18" charset="0"/>
              </a:rPr>
              <a:t>with</a:t>
            </a:r>
            <a:r>
              <a:rPr lang="es-ES" sz="2400" dirty="0">
                <a:effectLst/>
                <a:latin typeface="Calibri" panose="020F0502020204030204" pitchFamily="34" charset="0"/>
                <a:ea typeface="Calibri" panose="020F0502020204030204" pitchFamily="34" charset="0"/>
                <a:cs typeface="Times New Roman" panose="02020603050405020304" pitchFamily="18" charset="0"/>
              </a:rPr>
              <a:t> </a:t>
            </a:r>
            <a:r>
              <a:rPr lang="es-ES" sz="2400" dirty="0" err="1">
                <a:effectLst/>
                <a:latin typeface="Calibri" panose="020F0502020204030204" pitchFamily="34" charset="0"/>
                <a:ea typeface="Calibri" panose="020F0502020204030204" pitchFamily="34" charset="0"/>
                <a:cs typeface="Times New Roman" panose="02020603050405020304" pitchFamily="18" charset="0"/>
              </a:rPr>
              <a:t>appropriate</a:t>
            </a:r>
            <a:r>
              <a:rPr lang="es-ES" sz="2400" dirty="0">
                <a:effectLst/>
                <a:latin typeface="Calibri" panose="020F0502020204030204" pitchFamily="34" charset="0"/>
                <a:ea typeface="Calibri" panose="020F0502020204030204" pitchFamily="34" charset="0"/>
                <a:cs typeface="Times New Roman" panose="02020603050405020304" pitchFamily="18" charset="0"/>
              </a:rPr>
              <a:t> </a:t>
            </a:r>
            <a:r>
              <a:rPr lang="es-ES" sz="2400" dirty="0" err="1">
                <a:effectLst/>
                <a:latin typeface="Calibri" panose="020F0502020204030204" pitchFamily="34" charset="0"/>
                <a:ea typeface="Calibri" panose="020F0502020204030204" pitchFamily="34" charset="0"/>
                <a:cs typeface="Times New Roman" panose="02020603050405020304" pitchFamily="18" charset="0"/>
              </a:rPr>
              <a:t>protective</a:t>
            </a:r>
            <a:r>
              <a:rPr lang="es-ES" sz="2400" dirty="0">
                <a:effectLst/>
                <a:latin typeface="Calibri" panose="020F0502020204030204" pitchFamily="34" charset="0"/>
                <a:ea typeface="Calibri" panose="020F0502020204030204" pitchFamily="34" charset="0"/>
                <a:cs typeface="Times New Roman" panose="02020603050405020304" pitchFamily="18" charset="0"/>
              </a:rPr>
              <a:t> </a:t>
            </a:r>
            <a:r>
              <a:rPr lang="es-ES" sz="2400" dirty="0" err="1">
                <a:effectLst/>
                <a:latin typeface="Calibri" panose="020F0502020204030204" pitchFamily="34" charset="0"/>
                <a:ea typeface="Calibri" panose="020F0502020204030204" pitchFamily="34" charset="0"/>
                <a:cs typeface="Times New Roman" panose="02020603050405020304" pitchFamily="18" charset="0"/>
              </a:rPr>
              <a:t>gear</a:t>
            </a:r>
            <a:r>
              <a:rPr lang="es-ES" sz="2400" dirty="0">
                <a:effectLst/>
                <a:latin typeface="Calibri" panose="020F0502020204030204" pitchFamily="34" charset="0"/>
                <a:ea typeface="Calibri" panose="020F0502020204030204" pitchFamily="34" charset="0"/>
                <a:cs typeface="Times New Roman" panose="02020603050405020304" pitchFamily="18" charset="0"/>
              </a:rPr>
              <a:t>. </a:t>
            </a:r>
            <a:br>
              <a:rPr lang="es-ES" sz="2400" dirty="0">
                <a:effectLst/>
                <a:latin typeface="Calibri" panose="020F0502020204030204" pitchFamily="34" charset="0"/>
                <a:ea typeface="Calibri" panose="020F0502020204030204" pitchFamily="34" charset="0"/>
                <a:cs typeface="Times New Roman" panose="02020603050405020304" pitchFamily="18" charset="0"/>
              </a:rPr>
            </a:br>
            <a:br>
              <a:rPr lang="es-ES" sz="2400" dirty="0">
                <a:effectLst/>
                <a:latin typeface="Calibri" panose="020F0502020204030204" pitchFamily="34" charset="0"/>
                <a:ea typeface="Calibri" panose="020F0502020204030204" pitchFamily="34" charset="0"/>
                <a:cs typeface="Times New Roman" panose="02020603050405020304" pitchFamily="18" charset="0"/>
              </a:rPr>
            </a:br>
            <a:r>
              <a:rPr lang="es-ES" sz="2400" dirty="0" err="1">
                <a:effectLst/>
                <a:latin typeface="Calibri" panose="020F0502020204030204" pitchFamily="34" charset="0"/>
                <a:ea typeface="Calibri" panose="020F0502020204030204" pitchFamily="34" charset="0"/>
                <a:cs typeface="Times New Roman" panose="02020603050405020304" pitchFamily="18" charset="0"/>
              </a:rPr>
              <a:t>Combating</a:t>
            </a:r>
            <a:r>
              <a:rPr lang="es-ES" sz="2400" dirty="0">
                <a:effectLst/>
                <a:latin typeface="Calibri" panose="020F0502020204030204" pitchFamily="34" charset="0"/>
                <a:ea typeface="Calibri" panose="020F0502020204030204" pitchFamily="34" charset="0"/>
                <a:cs typeface="Times New Roman" panose="02020603050405020304" pitchFamily="18" charset="0"/>
              </a:rPr>
              <a:t> </a:t>
            </a:r>
            <a:r>
              <a:rPr lang="es-ES" sz="2400" dirty="0" err="1">
                <a:effectLst/>
                <a:latin typeface="Calibri" panose="020F0502020204030204" pitchFamily="34" charset="0"/>
                <a:ea typeface="Calibri" panose="020F0502020204030204" pitchFamily="34" charset="0"/>
                <a:cs typeface="Times New Roman" panose="02020603050405020304" pitchFamily="18" charset="0"/>
              </a:rPr>
              <a:t>the</a:t>
            </a:r>
            <a:r>
              <a:rPr lang="es-ES" sz="2400" dirty="0">
                <a:effectLst/>
                <a:latin typeface="Calibri" panose="020F0502020204030204" pitchFamily="34" charset="0"/>
                <a:ea typeface="Calibri" panose="020F0502020204030204" pitchFamily="34" charset="0"/>
                <a:cs typeface="Times New Roman" panose="02020603050405020304" pitchFamily="18" charset="0"/>
              </a:rPr>
              <a:t> spread </a:t>
            </a:r>
            <a:r>
              <a:rPr lang="es-ES" sz="2400" dirty="0" err="1">
                <a:effectLst/>
                <a:latin typeface="Calibri" panose="020F0502020204030204" pitchFamily="34" charset="0"/>
                <a:ea typeface="Calibri" panose="020F0502020204030204" pitchFamily="34" charset="0"/>
                <a:cs typeface="Times New Roman" panose="02020603050405020304" pitchFamily="18" charset="0"/>
              </a:rPr>
              <a:t>of</a:t>
            </a:r>
            <a:r>
              <a:rPr lang="es-ES" sz="2400" dirty="0">
                <a:effectLst/>
                <a:latin typeface="Calibri" panose="020F0502020204030204" pitchFamily="34" charset="0"/>
                <a:ea typeface="Calibri" panose="020F0502020204030204" pitchFamily="34" charset="0"/>
                <a:cs typeface="Times New Roman" panose="02020603050405020304" pitchFamily="18" charset="0"/>
              </a:rPr>
              <a:t> COVID-19 </a:t>
            </a:r>
            <a:r>
              <a:rPr lang="es-ES" sz="2400" dirty="0" err="1">
                <a:effectLst/>
                <a:latin typeface="Calibri" panose="020F0502020204030204" pitchFamily="34" charset="0"/>
                <a:ea typeface="Calibri" panose="020F0502020204030204" pitchFamily="34" charset="0"/>
                <a:cs typeface="Times New Roman" panose="02020603050405020304" pitchFamily="18" charset="0"/>
              </a:rPr>
              <a:t>requires</a:t>
            </a:r>
            <a:r>
              <a:rPr lang="es-ES" sz="2400" dirty="0">
                <a:effectLst/>
                <a:latin typeface="Calibri" panose="020F0502020204030204" pitchFamily="34" charset="0"/>
                <a:ea typeface="Calibri" panose="020F0502020204030204" pitchFamily="34" charset="0"/>
                <a:cs typeface="Times New Roman" panose="02020603050405020304" pitchFamily="18" charset="0"/>
              </a:rPr>
              <a:t> </a:t>
            </a:r>
            <a:r>
              <a:rPr lang="es-ES" sz="2400" dirty="0" err="1">
                <a:effectLst/>
                <a:latin typeface="Calibri" panose="020F0502020204030204" pitchFamily="34" charset="0"/>
                <a:ea typeface="Calibri" panose="020F0502020204030204" pitchFamily="34" charset="0"/>
                <a:cs typeface="Times New Roman" panose="02020603050405020304" pitchFamily="18" charset="0"/>
              </a:rPr>
              <a:t>that</a:t>
            </a:r>
            <a:r>
              <a:rPr lang="es-ES" sz="2400" dirty="0">
                <a:effectLst/>
                <a:latin typeface="Calibri" panose="020F0502020204030204" pitchFamily="34" charset="0"/>
                <a:ea typeface="Calibri" panose="020F0502020204030204" pitchFamily="34" charset="0"/>
                <a:cs typeface="Times New Roman" panose="02020603050405020304" pitchFamily="18" charset="0"/>
              </a:rPr>
              <a:t> </a:t>
            </a:r>
            <a:r>
              <a:rPr lang="es-ES" sz="2400" dirty="0" err="1">
                <a:effectLst/>
                <a:latin typeface="Calibri" panose="020F0502020204030204" pitchFamily="34" charset="0"/>
                <a:ea typeface="Calibri" panose="020F0502020204030204" pitchFamily="34" charset="0"/>
                <a:cs typeface="Times New Roman" panose="02020603050405020304" pitchFamily="18" charset="0"/>
              </a:rPr>
              <a:t>health</a:t>
            </a:r>
            <a:r>
              <a:rPr lang="es-ES" sz="2400" dirty="0">
                <a:effectLst/>
                <a:latin typeface="Calibri" panose="020F0502020204030204" pitchFamily="34" charset="0"/>
                <a:ea typeface="Calibri" panose="020F0502020204030204" pitchFamily="34" charset="0"/>
                <a:cs typeface="Times New Roman" panose="02020603050405020304" pitchFamily="18" charset="0"/>
              </a:rPr>
              <a:t> </a:t>
            </a:r>
            <a:r>
              <a:rPr lang="es-ES" sz="2400" dirty="0" err="1">
                <a:effectLst/>
                <a:latin typeface="Calibri" panose="020F0502020204030204" pitchFamily="34" charset="0"/>
                <a:ea typeface="Calibri" panose="020F0502020204030204" pitchFamily="34" charset="0"/>
                <a:cs typeface="Times New Roman" panose="02020603050405020304" pitchFamily="18" charset="0"/>
              </a:rPr>
              <a:t>facilities</a:t>
            </a:r>
            <a:r>
              <a:rPr lang="es-ES" sz="2400" dirty="0">
                <a:effectLst/>
                <a:latin typeface="Calibri" panose="020F0502020204030204" pitchFamily="34" charset="0"/>
                <a:ea typeface="Calibri" panose="020F0502020204030204" pitchFamily="34" charset="0"/>
                <a:cs typeface="Times New Roman" panose="02020603050405020304" pitchFamily="18" charset="0"/>
              </a:rPr>
              <a:t> </a:t>
            </a:r>
            <a:r>
              <a:rPr lang="es-ES" sz="2400" dirty="0" err="1">
                <a:effectLst/>
                <a:latin typeface="Calibri" panose="020F0502020204030204" pitchFamily="34" charset="0"/>
                <a:ea typeface="Calibri" panose="020F0502020204030204" pitchFamily="34" charset="0"/>
                <a:cs typeface="Times New Roman" panose="02020603050405020304" pitchFamily="18" charset="0"/>
              </a:rPr>
              <a:t>have</a:t>
            </a:r>
            <a:r>
              <a:rPr lang="es-ES" sz="2400" dirty="0">
                <a:effectLst/>
                <a:latin typeface="Calibri" panose="020F0502020204030204" pitchFamily="34" charset="0"/>
                <a:ea typeface="Calibri" panose="020F0502020204030204" pitchFamily="34" charset="0"/>
                <a:cs typeface="Times New Roman" panose="02020603050405020304" pitchFamily="18" charset="0"/>
              </a:rPr>
              <a:t> </a:t>
            </a:r>
            <a:r>
              <a:rPr lang="es-ES" sz="2400" dirty="0" err="1">
                <a:effectLst/>
                <a:latin typeface="Calibri" panose="020F0502020204030204" pitchFamily="34" charset="0"/>
                <a:ea typeface="Calibri" panose="020F0502020204030204" pitchFamily="34" charset="0"/>
                <a:cs typeface="Times New Roman" panose="02020603050405020304" pitchFamily="18" charset="0"/>
              </a:rPr>
              <a:t>adequate</a:t>
            </a:r>
            <a:r>
              <a:rPr lang="es-ES" sz="2400" dirty="0">
                <a:effectLst/>
                <a:latin typeface="Calibri" panose="020F0502020204030204" pitchFamily="34" charset="0"/>
                <a:ea typeface="Calibri" panose="020F0502020204030204" pitchFamily="34" charset="0"/>
                <a:cs typeface="Times New Roman" panose="02020603050405020304" pitchFamily="18" charset="0"/>
              </a:rPr>
              <a:t> </a:t>
            </a:r>
            <a:r>
              <a:rPr lang="es-ES" sz="2400" dirty="0" err="1">
                <a:effectLst/>
                <a:latin typeface="Calibri" panose="020F0502020204030204" pitchFamily="34" charset="0"/>
                <a:ea typeface="Calibri" panose="020F0502020204030204" pitchFamily="34" charset="0"/>
                <a:cs typeface="Times New Roman" panose="02020603050405020304" pitchFamily="18" charset="0"/>
              </a:rPr>
              <a:t>water</a:t>
            </a:r>
            <a:r>
              <a:rPr lang="es-ES" sz="2400" dirty="0">
                <a:effectLst/>
                <a:latin typeface="Calibri" panose="020F0502020204030204" pitchFamily="34" charset="0"/>
                <a:ea typeface="Calibri" panose="020F0502020204030204" pitchFamily="34" charset="0"/>
                <a:cs typeface="Times New Roman" panose="02020603050405020304" pitchFamily="18" charset="0"/>
              </a:rPr>
              <a:t>, </a:t>
            </a:r>
            <a:r>
              <a:rPr lang="es-ES" sz="2400" dirty="0" err="1">
                <a:effectLst/>
                <a:latin typeface="Calibri" panose="020F0502020204030204" pitchFamily="34" charset="0"/>
                <a:ea typeface="Calibri" panose="020F0502020204030204" pitchFamily="34" charset="0"/>
                <a:cs typeface="Times New Roman" panose="02020603050405020304" pitchFamily="18" charset="0"/>
              </a:rPr>
              <a:t>sanitation</a:t>
            </a:r>
            <a:r>
              <a:rPr lang="es-ES" sz="2400" dirty="0">
                <a:effectLst/>
                <a:latin typeface="Calibri" panose="020F0502020204030204" pitchFamily="34" charset="0"/>
                <a:ea typeface="Calibri" panose="020F0502020204030204" pitchFamily="34" charset="0"/>
                <a:cs typeface="Times New Roman" panose="02020603050405020304" pitchFamily="18" charset="0"/>
              </a:rPr>
              <a:t>, </a:t>
            </a:r>
            <a:r>
              <a:rPr lang="es-ES" sz="2400" dirty="0" err="1">
                <a:effectLst/>
                <a:latin typeface="Calibri" panose="020F0502020204030204" pitchFamily="34" charset="0"/>
                <a:ea typeface="Calibri" panose="020F0502020204030204" pitchFamily="34" charset="0"/>
                <a:cs typeface="Times New Roman" panose="02020603050405020304" pitchFamily="18" charset="0"/>
              </a:rPr>
              <a:t>hygiene</a:t>
            </a:r>
            <a:r>
              <a:rPr lang="es-ES" sz="2400" dirty="0">
                <a:effectLst/>
                <a:latin typeface="Calibri" panose="020F0502020204030204" pitchFamily="34" charset="0"/>
                <a:ea typeface="Calibri" panose="020F0502020204030204" pitchFamily="34" charset="0"/>
                <a:cs typeface="Times New Roman" panose="02020603050405020304" pitchFamily="18" charset="0"/>
              </a:rPr>
              <a:t>, </a:t>
            </a:r>
            <a:r>
              <a:rPr lang="es-ES" sz="2400" dirty="0" err="1">
                <a:effectLst/>
                <a:latin typeface="Calibri" panose="020F0502020204030204" pitchFamily="34" charset="0"/>
                <a:ea typeface="Calibri" panose="020F0502020204030204" pitchFamily="34" charset="0"/>
                <a:cs typeface="Times New Roman" panose="02020603050405020304" pitchFamily="18" charset="0"/>
              </a:rPr>
              <a:t>healthcare</a:t>
            </a:r>
            <a:r>
              <a:rPr lang="es-ES" sz="2400" dirty="0">
                <a:effectLst/>
                <a:latin typeface="Calibri" panose="020F0502020204030204" pitchFamily="34" charset="0"/>
                <a:ea typeface="Calibri" panose="020F0502020204030204" pitchFamily="34" charset="0"/>
                <a:cs typeface="Times New Roman" panose="02020603050405020304" pitchFamily="18" charset="0"/>
              </a:rPr>
              <a:t> </a:t>
            </a:r>
            <a:r>
              <a:rPr lang="es-ES" sz="2400" dirty="0" err="1">
                <a:effectLst/>
                <a:latin typeface="Calibri" panose="020F0502020204030204" pitchFamily="34" charset="0"/>
                <a:ea typeface="Calibri" panose="020F0502020204030204" pitchFamily="34" charset="0"/>
                <a:cs typeface="Times New Roman" panose="02020603050405020304" pitchFamily="18" charset="0"/>
              </a:rPr>
              <a:t>waste</a:t>
            </a:r>
            <a:r>
              <a:rPr lang="es-ES" sz="2400" dirty="0">
                <a:effectLst/>
                <a:latin typeface="Calibri" panose="020F0502020204030204" pitchFamily="34" charset="0"/>
                <a:ea typeface="Calibri" panose="020F0502020204030204" pitchFamily="34" charset="0"/>
                <a:cs typeface="Times New Roman" panose="02020603050405020304" pitchFamily="18" charset="0"/>
              </a:rPr>
              <a:t> </a:t>
            </a:r>
            <a:r>
              <a:rPr lang="es-ES" sz="2400" dirty="0" err="1">
                <a:effectLst/>
                <a:latin typeface="Calibri" panose="020F0502020204030204" pitchFamily="34" charset="0"/>
                <a:ea typeface="Calibri" panose="020F0502020204030204" pitchFamily="34" charset="0"/>
                <a:cs typeface="Times New Roman" panose="02020603050405020304" pitchFamily="18" charset="0"/>
              </a:rPr>
              <a:t>management</a:t>
            </a:r>
            <a:r>
              <a:rPr lang="es-ES" sz="2400" dirty="0">
                <a:effectLst/>
                <a:latin typeface="Calibri" panose="020F0502020204030204" pitchFamily="34" charset="0"/>
                <a:ea typeface="Calibri" panose="020F0502020204030204" pitchFamily="34" charset="0"/>
                <a:cs typeface="Times New Roman" panose="02020603050405020304" pitchFamily="18" charset="0"/>
              </a:rPr>
              <a:t>, and </a:t>
            </a:r>
            <a:r>
              <a:rPr lang="es-ES" sz="2400" dirty="0" err="1">
                <a:effectLst/>
                <a:latin typeface="Calibri" panose="020F0502020204030204" pitchFamily="34" charset="0"/>
                <a:ea typeface="Calibri" panose="020F0502020204030204" pitchFamily="34" charset="0"/>
                <a:cs typeface="Times New Roman" panose="02020603050405020304" pitchFamily="18" charset="0"/>
              </a:rPr>
              <a:t>cleaning</a:t>
            </a:r>
            <a:r>
              <a:rPr lang="es-ES" sz="2400" dirty="0">
                <a:effectLst/>
                <a:latin typeface="Calibri" panose="020F0502020204030204" pitchFamily="34" charset="0"/>
                <a:ea typeface="Calibri" panose="020F0502020204030204" pitchFamily="34" charset="0"/>
                <a:cs typeface="Times New Roman" panose="02020603050405020304" pitchFamily="18" charset="0"/>
              </a:rPr>
              <a:t>. </a:t>
            </a:r>
            <a:r>
              <a:rPr lang="es-ES" sz="2400" dirty="0" err="1">
                <a:effectLst/>
                <a:latin typeface="Calibri" panose="020F0502020204030204" pitchFamily="34" charset="0"/>
                <a:ea typeface="Calibri" panose="020F0502020204030204" pitchFamily="34" charset="0"/>
                <a:cs typeface="Times New Roman" panose="02020603050405020304" pitchFamily="18" charset="0"/>
              </a:rPr>
              <a:t>Governments</a:t>
            </a:r>
            <a:r>
              <a:rPr lang="es-ES" sz="2400" dirty="0">
                <a:effectLst/>
                <a:latin typeface="Calibri" panose="020F0502020204030204" pitchFamily="34" charset="0"/>
                <a:ea typeface="Calibri" panose="020F0502020204030204" pitchFamily="34" charset="0"/>
                <a:cs typeface="Times New Roman" panose="02020603050405020304" pitchFamily="18" charset="0"/>
              </a:rPr>
              <a:t> </a:t>
            </a:r>
            <a:r>
              <a:rPr lang="es-ES" sz="2400" dirty="0" err="1">
                <a:effectLst/>
                <a:latin typeface="Calibri" panose="020F0502020204030204" pitchFamily="34" charset="0"/>
                <a:ea typeface="Calibri" panose="020F0502020204030204" pitchFamily="34" charset="0"/>
                <a:cs typeface="Times New Roman" panose="02020603050405020304" pitchFamily="18" charset="0"/>
              </a:rPr>
              <a:t>should</a:t>
            </a:r>
            <a:r>
              <a:rPr lang="es-ES" sz="2400" dirty="0">
                <a:effectLst/>
                <a:latin typeface="Calibri" panose="020F0502020204030204" pitchFamily="34" charset="0"/>
                <a:ea typeface="Calibri" panose="020F0502020204030204" pitchFamily="34" charset="0"/>
                <a:cs typeface="Times New Roman" panose="02020603050405020304" pitchFamily="18" charset="0"/>
              </a:rPr>
              <a:t> </a:t>
            </a:r>
            <a:r>
              <a:rPr lang="es-ES" sz="2400" dirty="0" err="1">
                <a:effectLst/>
                <a:latin typeface="Calibri" panose="020F0502020204030204" pitchFamily="34" charset="0"/>
                <a:ea typeface="Calibri" panose="020F0502020204030204" pitchFamily="34" charset="0"/>
                <a:cs typeface="Times New Roman" panose="02020603050405020304" pitchFamily="18" charset="0"/>
              </a:rPr>
              <a:t>take</a:t>
            </a:r>
            <a:r>
              <a:rPr lang="es-ES" sz="2400" dirty="0">
                <a:effectLst/>
                <a:latin typeface="Calibri" panose="020F0502020204030204" pitchFamily="34" charset="0"/>
                <a:ea typeface="Calibri" panose="020F0502020204030204" pitchFamily="34" charset="0"/>
                <a:cs typeface="Times New Roman" panose="02020603050405020304" pitchFamily="18" charset="0"/>
              </a:rPr>
              <a:t> </a:t>
            </a:r>
            <a:r>
              <a:rPr lang="es-ES" sz="2400" dirty="0" err="1">
                <a:effectLst/>
                <a:latin typeface="Calibri" panose="020F0502020204030204" pitchFamily="34" charset="0"/>
                <a:ea typeface="Calibri" panose="020F0502020204030204" pitchFamily="34" charset="0"/>
                <a:cs typeface="Times New Roman" panose="02020603050405020304" pitchFamily="18" charset="0"/>
              </a:rPr>
              <a:t>measures</a:t>
            </a:r>
            <a:r>
              <a:rPr lang="es-ES" sz="2400" dirty="0">
                <a:effectLst/>
                <a:latin typeface="Calibri" panose="020F0502020204030204" pitchFamily="34" charset="0"/>
                <a:ea typeface="Calibri" panose="020F0502020204030204" pitchFamily="34" charset="0"/>
                <a:cs typeface="Times New Roman" panose="02020603050405020304" pitchFamily="18" charset="0"/>
              </a:rPr>
              <a:t> so </a:t>
            </a:r>
            <a:r>
              <a:rPr lang="es-ES" sz="2400" dirty="0" err="1">
                <a:effectLst/>
                <a:latin typeface="Calibri" panose="020F0502020204030204" pitchFamily="34" charset="0"/>
                <a:ea typeface="Calibri" panose="020F0502020204030204" pitchFamily="34" charset="0"/>
                <a:cs typeface="Times New Roman" panose="02020603050405020304" pitchFamily="18" charset="0"/>
              </a:rPr>
              <a:t>that</a:t>
            </a:r>
            <a:r>
              <a:rPr lang="es-ES" sz="2400" dirty="0">
                <a:effectLst/>
                <a:latin typeface="Calibri" panose="020F0502020204030204" pitchFamily="34" charset="0"/>
                <a:ea typeface="Calibri" panose="020F0502020204030204" pitchFamily="34" charset="0"/>
                <a:cs typeface="Times New Roman" panose="02020603050405020304" pitchFamily="18" charset="0"/>
              </a:rPr>
              <a:t> </a:t>
            </a:r>
            <a:r>
              <a:rPr lang="es-ES" sz="2400" dirty="0" err="1">
                <a:effectLst/>
                <a:latin typeface="Calibri" panose="020F0502020204030204" pitchFamily="34" charset="0"/>
                <a:ea typeface="Calibri" panose="020F0502020204030204" pitchFamily="34" charset="0"/>
                <a:cs typeface="Times New Roman" panose="02020603050405020304" pitchFamily="18" charset="0"/>
              </a:rPr>
              <a:t>health</a:t>
            </a:r>
            <a:r>
              <a:rPr lang="es-ES" sz="2400" dirty="0">
                <a:effectLst/>
                <a:latin typeface="Calibri" panose="020F0502020204030204" pitchFamily="34" charset="0"/>
                <a:ea typeface="Calibri" panose="020F0502020204030204" pitchFamily="34" charset="0"/>
                <a:cs typeface="Times New Roman" panose="02020603050405020304" pitchFamily="18" charset="0"/>
              </a:rPr>
              <a:t> </a:t>
            </a:r>
            <a:r>
              <a:rPr lang="es-ES" sz="2400" dirty="0" err="1">
                <a:effectLst/>
                <a:latin typeface="Calibri" panose="020F0502020204030204" pitchFamily="34" charset="0"/>
                <a:ea typeface="Calibri" panose="020F0502020204030204" pitchFamily="34" charset="0"/>
                <a:cs typeface="Times New Roman" panose="02020603050405020304" pitchFamily="18" charset="0"/>
              </a:rPr>
              <a:t>care</a:t>
            </a:r>
            <a:r>
              <a:rPr lang="es-ES" sz="2400" dirty="0">
                <a:effectLst/>
                <a:latin typeface="Calibri" panose="020F0502020204030204" pitchFamily="34" charset="0"/>
                <a:ea typeface="Calibri" panose="020F0502020204030204" pitchFamily="34" charset="0"/>
                <a:cs typeface="Times New Roman" panose="02020603050405020304" pitchFamily="18" charset="0"/>
              </a:rPr>
              <a:t> </a:t>
            </a:r>
            <a:r>
              <a:rPr lang="es-ES" sz="2400" dirty="0" err="1">
                <a:effectLst/>
                <a:latin typeface="Calibri" panose="020F0502020204030204" pitchFamily="34" charset="0"/>
                <a:ea typeface="Calibri" panose="020F0502020204030204" pitchFamily="34" charset="0"/>
                <a:cs typeface="Times New Roman" panose="02020603050405020304" pitchFamily="18" charset="0"/>
              </a:rPr>
              <a:t>is</a:t>
            </a:r>
            <a:r>
              <a:rPr lang="es-ES" sz="2400" dirty="0">
                <a:effectLst/>
                <a:latin typeface="Calibri" panose="020F0502020204030204" pitchFamily="34" charset="0"/>
                <a:ea typeface="Calibri" panose="020F0502020204030204" pitchFamily="34" charset="0"/>
                <a:cs typeface="Times New Roman" panose="02020603050405020304" pitchFamily="18" charset="0"/>
              </a:rPr>
              <a:t> </a:t>
            </a:r>
            <a:r>
              <a:rPr lang="es-ES" sz="2400" dirty="0" err="1">
                <a:effectLst/>
                <a:latin typeface="Calibri" panose="020F0502020204030204" pitchFamily="34" charset="0"/>
                <a:ea typeface="Calibri" panose="020F0502020204030204" pitchFamily="34" charset="0"/>
                <a:cs typeface="Times New Roman" panose="02020603050405020304" pitchFamily="18" charset="0"/>
              </a:rPr>
              <a:t>available</a:t>
            </a:r>
            <a:r>
              <a:rPr lang="es-ES" sz="2400" dirty="0">
                <a:effectLst/>
                <a:latin typeface="Calibri" panose="020F0502020204030204" pitchFamily="34" charset="0"/>
                <a:ea typeface="Calibri" panose="020F0502020204030204" pitchFamily="34" charset="0"/>
                <a:cs typeface="Times New Roman" panose="02020603050405020304" pitchFamily="18" charset="0"/>
              </a:rPr>
              <a:t> </a:t>
            </a:r>
            <a:r>
              <a:rPr lang="es-ES" sz="2400" dirty="0" err="1">
                <a:effectLst/>
                <a:latin typeface="Calibri" panose="020F0502020204030204" pitchFamily="34" charset="0"/>
                <a:ea typeface="Calibri" panose="020F0502020204030204" pitchFamily="34" charset="0"/>
                <a:cs typeface="Times New Roman" panose="02020603050405020304" pitchFamily="18" charset="0"/>
              </a:rPr>
              <a:t>to</a:t>
            </a:r>
            <a:r>
              <a:rPr lang="es-ES" sz="2400" dirty="0">
                <a:effectLst/>
                <a:latin typeface="Calibri" panose="020F0502020204030204" pitchFamily="34" charset="0"/>
                <a:ea typeface="Calibri" panose="020F0502020204030204" pitchFamily="34" charset="0"/>
                <a:cs typeface="Times New Roman" panose="02020603050405020304" pitchFamily="18" charset="0"/>
              </a:rPr>
              <a:t> </a:t>
            </a:r>
            <a:r>
              <a:rPr lang="es-ES" sz="2400" dirty="0" err="1">
                <a:effectLst/>
                <a:latin typeface="Calibri" panose="020F0502020204030204" pitchFamily="34" charset="0"/>
                <a:ea typeface="Calibri" panose="020F0502020204030204" pitchFamily="34" charset="0"/>
                <a:cs typeface="Times New Roman" panose="02020603050405020304" pitchFamily="18" charset="0"/>
              </a:rPr>
              <a:t>all</a:t>
            </a:r>
            <a:r>
              <a:rPr lang="es-ES" sz="2400" dirty="0">
                <a:effectLst/>
                <a:latin typeface="Calibri" panose="020F0502020204030204" pitchFamily="34" charset="0"/>
                <a:ea typeface="Calibri" panose="020F0502020204030204" pitchFamily="34" charset="0"/>
                <a:cs typeface="Times New Roman" panose="02020603050405020304" pitchFamily="18" charset="0"/>
              </a:rPr>
              <a:t>, </a:t>
            </a:r>
            <a:r>
              <a:rPr lang="es-ES" sz="2400" dirty="0" err="1">
                <a:effectLst/>
                <a:latin typeface="Calibri" panose="020F0502020204030204" pitchFamily="34" charset="0"/>
                <a:ea typeface="Calibri" panose="020F0502020204030204" pitchFamily="34" charset="0"/>
                <a:cs typeface="Times New Roman" panose="02020603050405020304" pitchFamily="18" charset="0"/>
              </a:rPr>
              <a:t>accessible</a:t>
            </a:r>
            <a:r>
              <a:rPr lang="es-ES" sz="2400" dirty="0">
                <a:effectLst/>
                <a:latin typeface="Calibri" panose="020F0502020204030204" pitchFamily="34" charset="0"/>
                <a:ea typeface="Calibri" panose="020F0502020204030204" pitchFamily="34" charset="0"/>
                <a:cs typeface="Times New Roman" panose="02020603050405020304" pitchFamily="18" charset="0"/>
              </a:rPr>
              <a:t> </a:t>
            </a:r>
            <a:r>
              <a:rPr lang="es-ES" sz="2400" dirty="0" err="1">
                <a:effectLst/>
                <a:latin typeface="Calibri" panose="020F0502020204030204" pitchFamily="34" charset="0"/>
                <a:ea typeface="Calibri" panose="020F0502020204030204" pitchFamily="34" charset="0"/>
                <a:cs typeface="Times New Roman" panose="02020603050405020304" pitchFamily="18" charset="0"/>
              </a:rPr>
              <a:t>without</a:t>
            </a:r>
            <a:r>
              <a:rPr lang="es-ES" sz="2400" dirty="0">
                <a:effectLst/>
                <a:latin typeface="Calibri" panose="020F0502020204030204" pitchFamily="34" charset="0"/>
                <a:ea typeface="Calibri" panose="020F0502020204030204" pitchFamily="34" charset="0"/>
                <a:cs typeface="Times New Roman" panose="02020603050405020304" pitchFamily="18" charset="0"/>
              </a:rPr>
              <a:t> </a:t>
            </a:r>
            <a:r>
              <a:rPr lang="es-ES" sz="2400" dirty="0" err="1">
                <a:effectLst/>
                <a:latin typeface="Calibri" panose="020F0502020204030204" pitchFamily="34" charset="0"/>
                <a:ea typeface="Calibri" panose="020F0502020204030204" pitchFamily="34" charset="0"/>
                <a:cs typeface="Times New Roman" panose="02020603050405020304" pitchFamily="18" charset="0"/>
              </a:rPr>
              <a:t>discrimination</a:t>
            </a:r>
            <a:r>
              <a:rPr lang="es-ES" sz="2400" dirty="0">
                <a:effectLst/>
                <a:latin typeface="Calibri" panose="020F0502020204030204" pitchFamily="34" charset="0"/>
                <a:ea typeface="Calibri" panose="020F0502020204030204" pitchFamily="34" charset="0"/>
                <a:cs typeface="Times New Roman" panose="02020603050405020304" pitchFamily="18" charset="0"/>
              </a:rPr>
              <a:t>, </a:t>
            </a:r>
            <a:r>
              <a:rPr lang="es-ES" sz="2400" dirty="0" err="1">
                <a:effectLst/>
                <a:latin typeface="Calibri" panose="020F0502020204030204" pitchFamily="34" charset="0"/>
                <a:ea typeface="Calibri" panose="020F0502020204030204" pitchFamily="34" charset="0"/>
                <a:cs typeface="Times New Roman" panose="02020603050405020304" pitchFamily="18" charset="0"/>
              </a:rPr>
              <a:t>affordable</a:t>
            </a:r>
            <a:r>
              <a:rPr lang="es-ES" sz="2400" dirty="0">
                <a:effectLst/>
                <a:latin typeface="Calibri" panose="020F0502020204030204" pitchFamily="34" charset="0"/>
                <a:ea typeface="Calibri" panose="020F0502020204030204" pitchFamily="34" charset="0"/>
                <a:cs typeface="Times New Roman" panose="02020603050405020304" pitchFamily="18" charset="0"/>
              </a:rPr>
              <a:t>, </a:t>
            </a:r>
            <a:r>
              <a:rPr lang="es-ES" sz="2400" dirty="0" err="1">
                <a:effectLst/>
                <a:latin typeface="Calibri" panose="020F0502020204030204" pitchFamily="34" charset="0"/>
                <a:ea typeface="Calibri" panose="020F0502020204030204" pitchFamily="34" charset="0"/>
                <a:cs typeface="Times New Roman" panose="02020603050405020304" pitchFamily="18" charset="0"/>
              </a:rPr>
              <a:t>respectful</a:t>
            </a:r>
            <a:r>
              <a:rPr lang="es-ES" sz="2400" dirty="0">
                <a:effectLst/>
                <a:latin typeface="Calibri" panose="020F0502020204030204" pitchFamily="34" charset="0"/>
                <a:ea typeface="Calibri" panose="020F0502020204030204" pitchFamily="34" charset="0"/>
                <a:cs typeface="Times New Roman" panose="02020603050405020304" pitchFamily="18" charset="0"/>
              </a:rPr>
              <a:t> </a:t>
            </a:r>
            <a:r>
              <a:rPr lang="es-ES" sz="2400" dirty="0" err="1">
                <a:effectLst/>
                <a:latin typeface="Calibri" panose="020F0502020204030204" pitchFamily="34" charset="0"/>
                <a:ea typeface="Calibri" panose="020F0502020204030204" pitchFamily="34" charset="0"/>
                <a:cs typeface="Times New Roman" panose="02020603050405020304" pitchFamily="18" charset="0"/>
              </a:rPr>
              <a:t>of</a:t>
            </a:r>
            <a:r>
              <a:rPr lang="es-ES" sz="2400" dirty="0">
                <a:effectLst/>
                <a:latin typeface="Calibri" panose="020F0502020204030204" pitchFamily="34" charset="0"/>
                <a:ea typeface="Calibri" panose="020F0502020204030204" pitchFamily="34" charset="0"/>
                <a:cs typeface="Times New Roman" panose="02020603050405020304" pitchFamily="18" charset="0"/>
              </a:rPr>
              <a:t> medical </a:t>
            </a:r>
            <a:r>
              <a:rPr lang="es-ES" sz="2400" dirty="0" err="1">
                <a:effectLst/>
                <a:latin typeface="Calibri" panose="020F0502020204030204" pitchFamily="34" charset="0"/>
                <a:ea typeface="Calibri" panose="020F0502020204030204" pitchFamily="34" charset="0"/>
                <a:cs typeface="Times New Roman" panose="02020603050405020304" pitchFamily="18" charset="0"/>
              </a:rPr>
              <a:t>ethics</a:t>
            </a:r>
            <a:r>
              <a:rPr lang="es-ES" sz="2400" dirty="0">
                <a:effectLst/>
                <a:latin typeface="Calibri" panose="020F0502020204030204" pitchFamily="34" charset="0"/>
                <a:ea typeface="Calibri" panose="020F0502020204030204" pitchFamily="34" charset="0"/>
                <a:cs typeface="Times New Roman" panose="02020603050405020304" pitchFamily="18" charset="0"/>
              </a:rPr>
              <a:t>, </a:t>
            </a:r>
            <a:r>
              <a:rPr lang="es-ES" sz="2400" dirty="0" err="1">
                <a:effectLst/>
                <a:latin typeface="Calibri" panose="020F0502020204030204" pitchFamily="34" charset="0"/>
                <a:ea typeface="Calibri" panose="020F0502020204030204" pitchFamily="34" charset="0"/>
                <a:cs typeface="Times New Roman" panose="02020603050405020304" pitchFamily="18" charset="0"/>
              </a:rPr>
              <a:t>culturally</a:t>
            </a:r>
            <a:r>
              <a:rPr lang="es-ES" sz="2400" dirty="0">
                <a:effectLst/>
                <a:latin typeface="Calibri" panose="020F0502020204030204" pitchFamily="34" charset="0"/>
                <a:ea typeface="Calibri" panose="020F0502020204030204" pitchFamily="34" charset="0"/>
                <a:cs typeface="Times New Roman" panose="02020603050405020304" pitchFamily="18" charset="0"/>
              </a:rPr>
              <a:t> </a:t>
            </a:r>
            <a:r>
              <a:rPr lang="es-ES" sz="2400" dirty="0" err="1">
                <a:effectLst/>
                <a:latin typeface="Calibri" panose="020F0502020204030204" pitchFamily="34" charset="0"/>
                <a:ea typeface="Calibri" panose="020F0502020204030204" pitchFamily="34" charset="0"/>
                <a:cs typeface="Times New Roman" panose="02020603050405020304" pitchFamily="18" charset="0"/>
              </a:rPr>
              <a:t>appropriate</a:t>
            </a:r>
            <a:r>
              <a:rPr lang="es-ES" sz="2400" dirty="0">
                <a:effectLst/>
                <a:latin typeface="Calibri" panose="020F0502020204030204" pitchFamily="34" charset="0"/>
                <a:ea typeface="Calibri" panose="020F0502020204030204" pitchFamily="34" charset="0"/>
                <a:cs typeface="Times New Roman" panose="02020603050405020304" pitchFamily="18" charset="0"/>
              </a:rPr>
              <a:t>, and </a:t>
            </a:r>
            <a:r>
              <a:rPr lang="es-ES" sz="2400" dirty="0" err="1">
                <a:effectLst/>
                <a:latin typeface="Calibri" panose="020F0502020204030204" pitchFamily="34" charset="0"/>
                <a:ea typeface="Calibri" panose="020F0502020204030204" pitchFamily="34" charset="0"/>
                <a:cs typeface="Times New Roman" panose="02020603050405020304" pitchFamily="18" charset="0"/>
              </a:rPr>
              <a:t>of</a:t>
            </a:r>
            <a:r>
              <a:rPr lang="es-ES" sz="2400" dirty="0">
                <a:effectLst/>
                <a:latin typeface="Calibri" panose="020F0502020204030204" pitchFamily="34" charset="0"/>
                <a:ea typeface="Calibri" panose="020F0502020204030204" pitchFamily="34" charset="0"/>
                <a:cs typeface="Times New Roman" panose="02020603050405020304" pitchFamily="18" charset="0"/>
              </a:rPr>
              <a:t> </a:t>
            </a:r>
            <a:r>
              <a:rPr lang="es-ES" sz="2400" dirty="0" err="1">
                <a:effectLst/>
                <a:latin typeface="Calibri" panose="020F0502020204030204" pitchFamily="34" charset="0"/>
                <a:ea typeface="Calibri" panose="020F0502020204030204" pitchFamily="34" charset="0"/>
                <a:cs typeface="Times New Roman" panose="02020603050405020304" pitchFamily="18" charset="0"/>
              </a:rPr>
              <a:t>good</a:t>
            </a:r>
            <a:r>
              <a:rPr lang="es-ES" sz="2400" dirty="0">
                <a:effectLst/>
                <a:latin typeface="Calibri" panose="020F0502020204030204" pitchFamily="34" charset="0"/>
                <a:ea typeface="Calibri" panose="020F0502020204030204" pitchFamily="34" charset="0"/>
                <a:cs typeface="Times New Roman" panose="02020603050405020304" pitchFamily="18" charset="0"/>
              </a:rPr>
              <a:t> </a:t>
            </a:r>
            <a:r>
              <a:rPr lang="es-ES" sz="2400" dirty="0" err="1">
                <a:effectLst/>
                <a:latin typeface="Calibri" panose="020F0502020204030204" pitchFamily="34" charset="0"/>
                <a:ea typeface="Calibri" panose="020F0502020204030204" pitchFamily="34" charset="0"/>
                <a:cs typeface="Times New Roman" panose="02020603050405020304" pitchFamily="18" charset="0"/>
              </a:rPr>
              <a:t>quality</a:t>
            </a:r>
            <a:r>
              <a:rPr lang="es-ES" sz="2400" dirty="0">
                <a:effectLst/>
                <a:latin typeface="Calibri" panose="020F0502020204030204" pitchFamily="34" charset="0"/>
                <a:ea typeface="Calibri" panose="020F0502020204030204" pitchFamily="34" charset="0"/>
                <a:cs typeface="Times New Roman" panose="02020603050405020304" pitchFamily="18" charset="0"/>
              </a:rPr>
              <a:t>. </a:t>
            </a:r>
            <a:br>
              <a:rPr lang="es-ES" sz="2400" dirty="0">
                <a:effectLst/>
                <a:latin typeface="Calibri" panose="020F0502020204030204" pitchFamily="34" charset="0"/>
                <a:ea typeface="Calibri" panose="020F0502020204030204" pitchFamily="34" charset="0"/>
                <a:cs typeface="Times New Roman" panose="02020603050405020304" pitchFamily="18" charset="0"/>
              </a:rPr>
            </a:br>
            <a:br>
              <a:rPr lang="es-ES" sz="2400" dirty="0">
                <a:effectLst/>
                <a:latin typeface="Calibri" panose="020F0502020204030204" pitchFamily="34" charset="0"/>
                <a:ea typeface="Calibri" panose="020F0502020204030204" pitchFamily="34" charset="0"/>
                <a:cs typeface="Times New Roman" panose="02020603050405020304" pitchFamily="18" charset="0"/>
              </a:rPr>
            </a:br>
            <a:r>
              <a:rPr lang="es-ES" sz="2400" dirty="0" err="1">
                <a:effectLst/>
                <a:latin typeface="Calibri" panose="020F0502020204030204" pitchFamily="34" charset="0"/>
                <a:ea typeface="Calibri" panose="020F0502020204030204" pitchFamily="34" charset="0"/>
                <a:cs typeface="Times New Roman" panose="02020603050405020304" pitchFamily="18" charset="0"/>
              </a:rPr>
              <a:t>Governments</a:t>
            </a:r>
            <a:r>
              <a:rPr lang="es-ES" sz="2400" dirty="0">
                <a:effectLst/>
                <a:latin typeface="Calibri" panose="020F0502020204030204" pitchFamily="34" charset="0"/>
                <a:ea typeface="Calibri" panose="020F0502020204030204" pitchFamily="34" charset="0"/>
                <a:cs typeface="Times New Roman" panose="02020603050405020304" pitchFamily="18" charset="0"/>
              </a:rPr>
              <a:t> </a:t>
            </a:r>
            <a:r>
              <a:rPr lang="es-ES" sz="2400" dirty="0" err="1">
                <a:effectLst/>
                <a:latin typeface="Calibri" panose="020F0502020204030204" pitchFamily="34" charset="0"/>
                <a:ea typeface="Calibri" panose="020F0502020204030204" pitchFamily="34" charset="0"/>
                <a:cs typeface="Times New Roman" panose="02020603050405020304" pitchFamily="18" charset="0"/>
              </a:rPr>
              <a:t>should</a:t>
            </a:r>
            <a:r>
              <a:rPr lang="es-ES" sz="2400" dirty="0">
                <a:effectLst/>
                <a:latin typeface="Calibri" panose="020F0502020204030204" pitchFamily="34" charset="0"/>
                <a:ea typeface="Calibri" panose="020F0502020204030204" pitchFamily="34" charset="0"/>
                <a:cs typeface="Times New Roman" panose="02020603050405020304" pitchFamily="18" charset="0"/>
              </a:rPr>
              <a:t> </a:t>
            </a:r>
            <a:r>
              <a:rPr lang="es-ES" sz="2400" dirty="0" err="1">
                <a:effectLst/>
                <a:latin typeface="Calibri" panose="020F0502020204030204" pitchFamily="34" charset="0"/>
                <a:ea typeface="Calibri" panose="020F0502020204030204" pitchFamily="34" charset="0"/>
                <a:cs typeface="Times New Roman" panose="02020603050405020304" pitchFamily="18" charset="0"/>
              </a:rPr>
              <a:t>ensure</a:t>
            </a:r>
            <a:r>
              <a:rPr lang="es-ES" sz="2400" dirty="0">
                <a:effectLst/>
                <a:latin typeface="Calibri" panose="020F0502020204030204" pitchFamily="34" charset="0"/>
                <a:ea typeface="Calibri" panose="020F0502020204030204" pitchFamily="34" charset="0"/>
                <a:cs typeface="Times New Roman" panose="02020603050405020304" pitchFamily="18" charset="0"/>
              </a:rPr>
              <a:t> </a:t>
            </a:r>
            <a:r>
              <a:rPr lang="es-ES" sz="2400" dirty="0" err="1">
                <a:effectLst/>
                <a:latin typeface="Calibri" panose="020F0502020204030204" pitchFamily="34" charset="0"/>
                <a:ea typeface="Calibri" panose="020F0502020204030204" pitchFamily="34" charset="0"/>
                <a:cs typeface="Times New Roman" panose="02020603050405020304" pitchFamily="18" charset="0"/>
              </a:rPr>
              <a:t>that</a:t>
            </a:r>
            <a:r>
              <a:rPr lang="es-ES" sz="2400" dirty="0">
                <a:effectLst/>
                <a:latin typeface="Calibri" panose="020F0502020204030204" pitchFamily="34" charset="0"/>
                <a:ea typeface="Calibri" panose="020F0502020204030204" pitchFamily="34" charset="0"/>
                <a:cs typeface="Times New Roman" panose="02020603050405020304" pitchFamily="18" charset="0"/>
              </a:rPr>
              <a:t> </a:t>
            </a:r>
            <a:r>
              <a:rPr lang="es-ES" sz="2400" dirty="0" err="1">
                <a:effectLst/>
                <a:latin typeface="Calibri" panose="020F0502020204030204" pitchFamily="34" charset="0"/>
                <a:ea typeface="Calibri" panose="020F0502020204030204" pitchFamily="34" charset="0"/>
                <a:cs typeface="Times New Roman" panose="02020603050405020304" pitchFamily="18" charset="0"/>
              </a:rPr>
              <a:t>health</a:t>
            </a:r>
            <a:r>
              <a:rPr lang="es-ES" sz="2400" dirty="0">
                <a:effectLst/>
                <a:latin typeface="Calibri" panose="020F0502020204030204" pitchFamily="34" charset="0"/>
                <a:ea typeface="Calibri" panose="020F0502020204030204" pitchFamily="34" charset="0"/>
                <a:cs typeface="Times New Roman" panose="02020603050405020304" pitchFamily="18" charset="0"/>
              </a:rPr>
              <a:t> </a:t>
            </a:r>
            <a:r>
              <a:rPr lang="es-ES" sz="2400" dirty="0" err="1">
                <a:effectLst/>
                <a:latin typeface="Calibri" panose="020F0502020204030204" pitchFamily="34" charset="0"/>
                <a:ea typeface="Calibri" panose="020F0502020204030204" pitchFamily="34" charset="0"/>
                <a:cs typeface="Times New Roman" panose="02020603050405020304" pitchFamily="18" charset="0"/>
              </a:rPr>
              <a:t>workers</a:t>
            </a:r>
            <a:r>
              <a:rPr lang="es-ES" sz="2400" dirty="0">
                <a:effectLst/>
                <a:latin typeface="Calibri" panose="020F0502020204030204" pitchFamily="34" charset="0"/>
                <a:ea typeface="Calibri" panose="020F0502020204030204" pitchFamily="34" charset="0"/>
                <a:cs typeface="Times New Roman" panose="02020603050405020304" pitchFamily="18" charset="0"/>
              </a:rPr>
              <a:t> </a:t>
            </a:r>
            <a:r>
              <a:rPr lang="es-ES" sz="2400" dirty="0" err="1">
                <a:effectLst/>
                <a:latin typeface="Calibri" panose="020F0502020204030204" pitchFamily="34" charset="0"/>
                <a:ea typeface="Calibri" panose="020F0502020204030204" pitchFamily="34" charset="0"/>
                <a:cs typeface="Times New Roman" panose="02020603050405020304" pitchFamily="18" charset="0"/>
              </a:rPr>
              <a:t>have</a:t>
            </a:r>
            <a:r>
              <a:rPr lang="es-ES" sz="2400" dirty="0">
                <a:effectLst/>
                <a:latin typeface="Calibri" panose="020F0502020204030204" pitchFamily="34" charset="0"/>
                <a:ea typeface="Calibri" panose="020F0502020204030204" pitchFamily="34" charset="0"/>
                <a:cs typeface="Times New Roman" panose="02020603050405020304" pitchFamily="18" charset="0"/>
              </a:rPr>
              <a:t> </a:t>
            </a:r>
            <a:r>
              <a:rPr lang="es-ES" sz="2400" dirty="0" err="1">
                <a:effectLst/>
                <a:latin typeface="Calibri" panose="020F0502020204030204" pitchFamily="34" charset="0"/>
                <a:ea typeface="Calibri" panose="020F0502020204030204" pitchFamily="34" charset="0"/>
                <a:cs typeface="Times New Roman" panose="02020603050405020304" pitchFamily="18" charset="0"/>
              </a:rPr>
              <a:t>access</a:t>
            </a:r>
            <a:r>
              <a:rPr lang="es-ES" sz="2400" dirty="0">
                <a:effectLst/>
                <a:latin typeface="Calibri" panose="020F0502020204030204" pitchFamily="34" charset="0"/>
                <a:ea typeface="Calibri" panose="020F0502020204030204" pitchFamily="34" charset="0"/>
                <a:cs typeface="Times New Roman" panose="02020603050405020304" pitchFamily="18" charset="0"/>
              </a:rPr>
              <a:t> </a:t>
            </a:r>
            <a:r>
              <a:rPr lang="es-ES" sz="2400" dirty="0" err="1">
                <a:effectLst/>
                <a:latin typeface="Calibri" panose="020F0502020204030204" pitchFamily="34" charset="0"/>
                <a:ea typeface="Calibri" panose="020F0502020204030204" pitchFamily="34" charset="0"/>
                <a:cs typeface="Times New Roman" panose="02020603050405020304" pitchFamily="18" charset="0"/>
              </a:rPr>
              <a:t>to</a:t>
            </a:r>
            <a:r>
              <a:rPr lang="es-ES" sz="2400" dirty="0">
                <a:effectLst/>
                <a:latin typeface="Calibri" panose="020F0502020204030204" pitchFamily="34" charset="0"/>
                <a:ea typeface="Calibri" panose="020F0502020204030204" pitchFamily="34" charset="0"/>
                <a:cs typeface="Times New Roman" panose="02020603050405020304" pitchFamily="18" charset="0"/>
              </a:rPr>
              <a:t> </a:t>
            </a:r>
            <a:r>
              <a:rPr lang="es-ES" sz="2400" dirty="0" err="1">
                <a:effectLst/>
                <a:latin typeface="Calibri" panose="020F0502020204030204" pitchFamily="34" charset="0"/>
                <a:ea typeface="Calibri" panose="020F0502020204030204" pitchFamily="34" charset="0"/>
                <a:cs typeface="Times New Roman" panose="02020603050405020304" pitchFamily="18" charset="0"/>
              </a:rPr>
              <a:t>appropriate</a:t>
            </a:r>
            <a:r>
              <a:rPr lang="es-ES" sz="2400" dirty="0">
                <a:effectLst/>
                <a:latin typeface="Calibri" panose="020F0502020204030204" pitchFamily="34" charset="0"/>
                <a:ea typeface="Calibri" panose="020F0502020204030204" pitchFamily="34" charset="0"/>
                <a:cs typeface="Times New Roman" panose="02020603050405020304" pitchFamily="18" charset="0"/>
              </a:rPr>
              <a:t> </a:t>
            </a:r>
            <a:r>
              <a:rPr lang="es-ES" sz="2400" dirty="0" err="1">
                <a:effectLst/>
                <a:latin typeface="Calibri" panose="020F0502020204030204" pitchFamily="34" charset="0"/>
                <a:ea typeface="Calibri" panose="020F0502020204030204" pitchFamily="34" charset="0"/>
                <a:cs typeface="Times New Roman" panose="02020603050405020304" pitchFamily="18" charset="0"/>
              </a:rPr>
              <a:t>protective</a:t>
            </a:r>
            <a:r>
              <a:rPr lang="es-ES" sz="2400" dirty="0">
                <a:effectLst/>
                <a:latin typeface="Calibri" panose="020F0502020204030204" pitchFamily="34" charset="0"/>
                <a:ea typeface="Calibri" panose="020F0502020204030204" pitchFamily="34" charset="0"/>
                <a:cs typeface="Times New Roman" panose="02020603050405020304" pitchFamily="18" charset="0"/>
              </a:rPr>
              <a:t> </a:t>
            </a:r>
            <a:r>
              <a:rPr lang="es-ES" sz="2400" dirty="0" err="1">
                <a:effectLst/>
                <a:latin typeface="Calibri" panose="020F0502020204030204" pitchFamily="34" charset="0"/>
                <a:ea typeface="Calibri" panose="020F0502020204030204" pitchFamily="34" charset="0"/>
                <a:cs typeface="Times New Roman" panose="02020603050405020304" pitchFamily="18" charset="0"/>
              </a:rPr>
              <a:t>equipment</a:t>
            </a:r>
            <a:r>
              <a:rPr lang="es-ES" sz="2400" dirty="0">
                <a:effectLst/>
                <a:latin typeface="Calibri" panose="020F0502020204030204" pitchFamily="34" charset="0"/>
                <a:ea typeface="Calibri" panose="020F0502020204030204" pitchFamily="34" charset="0"/>
                <a:cs typeface="Times New Roman" panose="02020603050405020304" pitchFamily="18" charset="0"/>
              </a:rPr>
              <a:t> and </a:t>
            </a:r>
            <a:r>
              <a:rPr lang="es-ES" sz="2400" dirty="0" err="1">
                <a:effectLst/>
                <a:latin typeface="Calibri" panose="020F0502020204030204" pitchFamily="34" charset="0"/>
                <a:ea typeface="Calibri" panose="020F0502020204030204" pitchFamily="34" charset="0"/>
                <a:cs typeface="Times New Roman" panose="02020603050405020304" pitchFamily="18" charset="0"/>
              </a:rPr>
              <a:t>that</a:t>
            </a:r>
            <a:r>
              <a:rPr lang="es-ES" sz="2400" dirty="0">
                <a:effectLst/>
                <a:latin typeface="Calibri" panose="020F0502020204030204" pitchFamily="34" charset="0"/>
                <a:ea typeface="Calibri" panose="020F0502020204030204" pitchFamily="34" charset="0"/>
                <a:cs typeface="Times New Roman" panose="02020603050405020304" pitchFamily="18" charset="0"/>
              </a:rPr>
              <a:t> social </a:t>
            </a:r>
            <a:r>
              <a:rPr lang="es-ES" sz="2400" dirty="0" err="1">
                <a:effectLst/>
                <a:latin typeface="Calibri" panose="020F0502020204030204" pitchFamily="34" charset="0"/>
                <a:ea typeface="Calibri" panose="020F0502020204030204" pitchFamily="34" charset="0"/>
                <a:cs typeface="Times New Roman" panose="02020603050405020304" pitchFamily="18" charset="0"/>
              </a:rPr>
              <a:t>protection</a:t>
            </a:r>
            <a:r>
              <a:rPr lang="es-ES" sz="2400" dirty="0">
                <a:effectLst/>
                <a:latin typeface="Calibri" panose="020F0502020204030204" pitchFamily="34" charset="0"/>
                <a:ea typeface="Calibri" panose="020F0502020204030204" pitchFamily="34" charset="0"/>
                <a:cs typeface="Times New Roman" panose="02020603050405020304" pitchFamily="18" charset="0"/>
              </a:rPr>
              <a:t> </a:t>
            </a:r>
            <a:r>
              <a:rPr lang="es-ES" sz="2400" dirty="0" err="1">
                <a:effectLst/>
                <a:latin typeface="Calibri" panose="020F0502020204030204" pitchFamily="34" charset="0"/>
                <a:ea typeface="Calibri" panose="020F0502020204030204" pitchFamily="34" charset="0"/>
                <a:cs typeface="Times New Roman" panose="02020603050405020304" pitchFamily="18" charset="0"/>
              </a:rPr>
              <a:t>programs</a:t>
            </a:r>
            <a:r>
              <a:rPr lang="es-ES" sz="2400" dirty="0">
                <a:effectLst/>
                <a:latin typeface="Calibri" panose="020F0502020204030204" pitchFamily="34" charset="0"/>
                <a:ea typeface="Calibri" panose="020F0502020204030204" pitchFamily="34" charset="0"/>
                <a:cs typeface="Times New Roman" panose="02020603050405020304" pitchFamily="18" charset="0"/>
              </a:rPr>
              <a:t> are in place </a:t>
            </a:r>
            <a:r>
              <a:rPr lang="es-ES" sz="2400" dirty="0" err="1">
                <a:effectLst/>
                <a:latin typeface="Calibri" panose="020F0502020204030204" pitchFamily="34" charset="0"/>
                <a:ea typeface="Calibri" panose="020F0502020204030204" pitchFamily="34" charset="0"/>
                <a:cs typeface="Times New Roman" panose="02020603050405020304" pitchFamily="18" charset="0"/>
              </a:rPr>
              <a:t>for</a:t>
            </a:r>
            <a:r>
              <a:rPr lang="es-ES" sz="2400" dirty="0">
                <a:effectLst/>
                <a:latin typeface="Calibri" panose="020F0502020204030204" pitchFamily="34" charset="0"/>
                <a:ea typeface="Calibri" panose="020F0502020204030204" pitchFamily="34" charset="0"/>
                <a:cs typeface="Times New Roman" panose="02020603050405020304" pitchFamily="18" charset="0"/>
              </a:rPr>
              <a:t> </a:t>
            </a:r>
            <a:r>
              <a:rPr lang="es-ES" sz="2400" dirty="0" err="1">
                <a:effectLst/>
                <a:latin typeface="Calibri" panose="020F0502020204030204" pitchFamily="34" charset="0"/>
                <a:ea typeface="Calibri" panose="020F0502020204030204" pitchFamily="34" charset="0"/>
                <a:cs typeface="Times New Roman" panose="02020603050405020304" pitchFamily="18" charset="0"/>
              </a:rPr>
              <a:t>the</a:t>
            </a:r>
            <a:r>
              <a:rPr lang="es-ES" sz="2400" dirty="0">
                <a:effectLst/>
                <a:latin typeface="Calibri" panose="020F0502020204030204" pitchFamily="34" charset="0"/>
                <a:ea typeface="Calibri" panose="020F0502020204030204" pitchFamily="34" charset="0"/>
                <a:cs typeface="Times New Roman" panose="02020603050405020304" pitchFamily="18" charset="0"/>
              </a:rPr>
              <a:t> </a:t>
            </a:r>
            <a:r>
              <a:rPr lang="es-ES" sz="2400" dirty="0" err="1">
                <a:effectLst/>
                <a:latin typeface="Calibri" panose="020F0502020204030204" pitchFamily="34" charset="0"/>
                <a:ea typeface="Calibri" panose="020F0502020204030204" pitchFamily="34" charset="0"/>
                <a:cs typeface="Times New Roman" panose="02020603050405020304" pitchFamily="18" charset="0"/>
              </a:rPr>
              <a:t>families</a:t>
            </a:r>
            <a:r>
              <a:rPr lang="es-ES" sz="2400" dirty="0">
                <a:effectLst/>
                <a:latin typeface="Calibri" panose="020F0502020204030204" pitchFamily="34" charset="0"/>
                <a:ea typeface="Calibri" panose="020F0502020204030204" pitchFamily="34" charset="0"/>
                <a:cs typeface="Times New Roman" panose="02020603050405020304" pitchFamily="18" charset="0"/>
              </a:rPr>
              <a:t> </a:t>
            </a:r>
            <a:r>
              <a:rPr lang="es-ES" sz="2400" dirty="0" err="1">
                <a:effectLst/>
                <a:latin typeface="Calibri" panose="020F0502020204030204" pitchFamily="34" charset="0"/>
                <a:ea typeface="Calibri" panose="020F0502020204030204" pitchFamily="34" charset="0"/>
                <a:cs typeface="Times New Roman" panose="02020603050405020304" pitchFamily="18" charset="0"/>
              </a:rPr>
              <a:t>of</a:t>
            </a:r>
            <a:r>
              <a:rPr lang="es-ES" sz="2400" dirty="0">
                <a:effectLst/>
                <a:latin typeface="Calibri" panose="020F0502020204030204" pitchFamily="34" charset="0"/>
                <a:ea typeface="Calibri" panose="020F0502020204030204" pitchFamily="34" charset="0"/>
                <a:cs typeface="Times New Roman" panose="02020603050405020304" pitchFamily="18" charset="0"/>
              </a:rPr>
              <a:t> </a:t>
            </a:r>
            <a:r>
              <a:rPr lang="es-ES" sz="2400" dirty="0" err="1">
                <a:effectLst/>
                <a:latin typeface="Calibri" panose="020F0502020204030204" pitchFamily="34" charset="0"/>
                <a:ea typeface="Calibri" panose="020F0502020204030204" pitchFamily="34" charset="0"/>
                <a:cs typeface="Times New Roman" panose="02020603050405020304" pitchFamily="18" charset="0"/>
              </a:rPr>
              <a:t>workers</a:t>
            </a:r>
            <a:r>
              <a:rPr lang="es-ES" sz="2400" dirty="0">
                <a:effectLst/>
                <a:latin typeface="Calibri" panose="020F0502020204030204" pitchFamily="34" charset="0"/>
                <a:ea typeface="Calibri" panose="020F0502020204030204" pitchFamily="34" charset="0"/>
                <a:cs typeface="Times New Roman" panose="02020603050405020304" pitchFamily="18" charset="0"/>
              </a:rPr>
              <a:t> </a:t>
            </a:r>
            <a:r>
              <a:rPr lang="es-ES" sz="2400" dirty="0" err="1">
                <a:effectLst/>
                <a:latin typeface="Calibri" panose="020F0502020204030204" pitchFamily="34" charset="0"/>
                <a:ea typeface="Calibri" panose="020F0502020204030204" pitchFamily="34" charset="0"/>
                <a:cs typeface="Times New Roman" panose="02020603050405020304" pitchFamily="18" charset="0"/>
              </a:rPr>
              <a:t>who</a:t>
            </a:r>
            <a:r>
              <a:rPr lang="es-ES" sz="2400" dirty="0">
                <a:effectLst/>
                <a:latin typeface="Calibri" panose="020F0502020204030204" pitchFamily="34" charset="0"/>
                <a:ea typeface="Calibri" panose="020F0502020204030204" pitchFamily="34" charset="0"/>
                <a:cs typeface="Times New Roman" panose="02020603050405020304" pitchFamily="18" charset="0"/>
              </a:rPr>
              <a:t> die </a:t>
            </a:r>
            <a:r>
              <a:rPr lang="es-ES" sz="2400" dirty="0" err="1">
                <a:effectLst/>
                <a:latin typeface="Calibri" panose="020F0502020204030204" pitchFamily="34" charset="0"/>
                <a:ea typeface="Calibri" panose="020F0502020204030204" pitchFamily="34" charset="0"/>
                <a:cs typeface="Times New Roman" panose="02020603050405020304" pitchFamily="18" charset="0"/>
              </a:rPr>
              <a:t>or</a:t>
            </a:r>
            <a:r>
              <a:rPr lang="es-ES" sz="2400" dirty="0">
                <a:effectLst/>
                <a:latin typeface="Calibri" panose="020F0502020204030204" pitchFamily="34" charset="0"/>
                <a:ea typeface="Calibri" panose="020F0502020204030204" pitchFamily="34" charset="0"/>
                <a:cs typeface="Times New Roman" panose="02020603050405020304" pitchFamily="18" charset="0"/>
              </a:rPr>
              <a:t> </a:t>
            </a:r>
            <a:r>
              <a:rPr lang="es-ES" sz="2400" dirty="0" err="1">
                <a:effectLst/>
                <a:latin typeface="Calibri" panose="020F0502020204030204" pitchFamily="34" charset="0"/>
                <a:ea typeface="Calibri" panose="020F0502020204030204" pitchFamily="34" charset="0"/>
                <a:cs typeface="Times New Roman" panose="02020603050405020304" pitchFamily="18" charset="0"/>
              </a:rPr>
              <a:t>become</a:t>
            </a:r>
            <a:r>
              <a:rPr lang="es-ES" sz="2400" dirty="0">
                <a:effectLst/>
                <a:latin typeface="Calibri" panose="020F0502020204030204" pitchFamily="34" charset="0"/>
                <a:ea typeface="Calibri" panose="020F0502020204030204" pitchFamily="34" charset="0"/>
                <a:cs typeface="Times New Roman" panose="02020603050405020304" pitchFamily="18" charset="0"/>
              </a:rPr>
              <a:t> </a:t>
            </a:r>
            <a:r>
              <a:rPr lang="es-ES" sz="2400" dirty="0" err="1">
                <a:effectLst/>
                <a:latin typeface="Calibri" panose="020F0502020204030204" pitchFamily="34" charset="0"/>
                <a:ea typeface="Calibri" panose="020F0502020204030204" pitchFamily="34" charset="0"/>
                <a:cs typeface="Times New Roman" panose="02020603050405020304" pitchFamily="18" charset="0"/>
              </a:rPr>
              <a:t>ill</a:t>
            </a:r>
            <a:r>
              <a:rPr lang="es-ES" sz="2400" dirty="0">
                <a:effectLst/>
                <a:latin typeface="Calibri" panose="020F0502020204030204" pitchFamily="34" charset="0"/>
                <a:ea typeface="Calibri" panose="020F0502020204030204" pitchFamily="34" charset="0"/>
                <a:cs typeface="Times New Roman" panose="02020603050405020304" pitchFamily="18" charset="0"/>
              </a:rPr>
              <a:t> as a </a:t>
            </a:r>
            <a:r>
              <a:rPr lang="es-ES" sz="2400" dirty="0" err="1">
                <a:effectLst/>
                <a:latin typeface="Calibri" panose="020F0502020204030204" pitchFamily="34" charset="0"/>
                <a:ea typeface="Calibri" panose="020F0502020204030204" pitchFamily="34" charset="0"/>
                <a:cs typeface="Times New Roman" panose="02020603050405020304" pitchFamily="18" charset="0"/>
              </a:rPr>
              <a:t>result</a:t>
            </a:r>
            <a:r>
              <a:rPr lang="es-ES" sz="2400" dirty="0">
                <a:effectLst/>
                <a:latin typeface="Calibri" panose="020F0502020204030204" pitchFamily="34" charset="0"/>
                <a:ea typeface="Calibri" panose="020F0502020204030204" pitchFamily="34" charset="0"/>
                <a:cs typeface="Times New Roman" panose="02020603050405020304" pitchFamily="18" charset="0"/>
              </a:rPr>
              <a:t> </a:t>
            </a:r>
            <a:r>
              <a:rPr lang="es-ES" sz="2400" dirty="0" err="1">
                <a:effectLst/>
                <a:latin typeface="Calibri" panose="020F0502020204030204" pitchFamily="34" charset="0"/>
                <a:ea typeface="Calibri" panose="020F0502020204030204" pitchFamily="34" charset="0"/>
                <a:cs typeface="Times New Roman" panose="02020603050405020304" pitchFamily="18" charset="0"/>
              </a:rPr>
              <a:t>of</a:t>
            </a:r>
            <a:r>
              <a:rPr lang="es-ES" sz="2400" dirty="0">
                <a:effectLst/>
                <a:latin typeface="Calibri" panose="020F0502020204030204" pitchFamily="34" charset="0"/>
                <a:ea typeface="Calibri" panose="020F0502020204030204" pitchFamily="34" charset="0"/>
                <a:cs typeface="Times New Roman" panose="02020603050405020304" pitchFamily="18" charset="0"/>
              </a:rPr>
              <a:t> </a:t>
            </a:r>
            <a:r>
              <a:rPr lang="es-ES" sz="2400" dirty="0" err="1">
                <a:effectLst/>
                <a:latin typeface="Calibri" panose="020F0502020204030204" pitchFamily="34" charset="0"/>
                <a:ea typeface="Calibri" panose="020F0502020204030204" pitchFamily="34" charset="0"/>
                <a:cs typeface="Times New Roman" panose="02020603050405020304" pitchFamily="18" charset="0"/>
              </a:rPr>
              <a:t>their</a:t>
            </a:r>
            <a:r>
              <a:rPr lang="es-ES" sz="2400" dirty="0">
                <a:effectLst/>
                <a:latin typeface="Calibri" panose="020F0502020204030204" pitchFamily="34" charset="0"/>
                <a:ea typeface="Calibri" panose="020F0502020204030204" pitchFamily="34" charset="0"/>
                <a:cs typeface="Times New Roman" panose="02020603050405020304" pitchFamily="18" charset="0"/>
              </a:rPr>
              <a:t> </a:t>
            </a:r>
            <a:r>
              <a:rPr lang="es-ES" sz="2400" dirty="0" err="1">
                <a:effectLst/>
                <a:latin typeface="Calibri" panose="020F0502020204030204" pitchFamily="34" charset="0"/>
                <a:ea typeface="Calibri" panose="020F0502020204030204" pitchFamily="34" charset="0"/>
                <a:cs typeface="Times New Roman" panose="02020603050405020304" pitchFamily="18" charset="0"/>
              </a:rPr>
              <a:t>work</a:t>
            </a:r>
            <a:r>
              <a:rPr lang="es-ES" sz="2400" dirty="0">
                <a:effectLst/>
                <a:latin typeface="Calibri" panose="020F0502020204030204" pitchFamily="34" charset="0"/>
                <a:ea typeface="Calibri" panose="020F0502020204030204" pitchFamily="34" charset="0"/>
                <a:cs typeface="Times New Roman" panose="02020603050405020304" pitchFamily="18" charset="0"/>
              </a:rPr>
              <a:t>, and </a:t>
            </a:r>
            <a:r>
              <a:rPr lang="es-ES" sz="2400" dirty="0" err="1">
                <a:effectLst/>
                <a:latin typeface="Calibri" panose="020F0502020204030204" pitchFamily="34" charset="0"/>
                <a:ea typeface="Calibri" panose="020F0502020204030204" pitchFamily="34" charset="0"/>
                <a:cs typeface="Times New Roman" panose="02020603050405020304" pitchFamily="18" charset="0"/>
              </a:rPr>
              <a:t>ensure</a:t>
            </a:r>
            <a:r>
              <a:rPr lang="es-ES" sz="2400" dirty="0">
                <a:effectLst/>
                <a:latin typeface="Calibri" panose="020F0502020204030204" pitchFamily="34" charset="0"/>
                <a:ea typeface="Calibri" panose="020F0502020204030204" pitchFamily="34" charset="0"/>
                <a:cs typeface="Times New Roman" panose="02020603050405020304" pitchFamily="18" charset="0"/>
              </a:rPr>
              <a:t> </a:t>
            </a:r>
            <a:r>
              <a:rPr lang="es-ES" sz="2400" dirty="0" err="1">
                <a:effectLst/>
                <a:latin typeface="Calibri" panose="020F0502020204030204" pitchFamily="34" charset="0"/>
                <a:ea typeface="Calibri" panose="020F0502020204030204" pitchFamily="34" charset="0"/>
                <a:cs typeface="Times New Roman" panose="02020603050405020304" pitchFamily="18" charset="0"/>
              </a:rPr>
              <a:t>such</a:t>
            </a:r>
            <a:r>
              <a:rPr lang="es-ES" sz="2400" dirty="0">
                <a:effectLst/>
                <a:latin typeface="Calibri" panose="020F0502020204030204" pitchFamily="34" charset="0"/>
                <a:ea typeface="Calibri" panose="020F0502020204030204" pitchFamily="34" charset="0"/>
                <a:cs typeface="Times New Roman" panose="02020603050405020304" pitchFamily="18" charset="0"/>
              </a:rPr>
              <a:t> </a:t>
            </a:r>
            <a:r>
              <a:rPr lang="es-ES" sz="2400" dirty="0" err="1">
                <a:effectLst/>
                <a:latin typeface="Calibri" panose="020F0502020204030204" pitchFamily="34" charset="0"/>
                <a:ea typeface="Calibri" panose="020F0502020204030204" pitchFamily="34" charset="0"/>
                <a:cs typeface="Times New Roman" panose="02020603050405020304" pitchFamily="18" charset="0"/>
              </a:rPr>
              <a:t>programs</a:t>
            </a:r>
            <a:r>
              <a:rPr lang="es-ES" sz="2400" dirty="0">
                <a:effectLst/>
                <a:latin typeface="Calibri" panose="020F0502020204030204" pitchFamily="34" charset="0"/>
                <a:ea typeface="Calibri" panose="020F0502020204030204" pitchFamily="34" charset="0"/>
                <a:cs typeface="Times New Roman" panose="02020603050405020304" pitchFamily="18" charset="0"/>
              </a:rPr>
              <a:t> </a:t>
            </a:r>
            <a:r>
              <a:rPr lang="es-ES" sz="2400" dirty="0" err="1">
                <a:effectLst/>
                <a:latin typeface="Calibri" panose="020F0502020204030204" pitchFamily="34" charset="0"/>
                <a:ea typeface="Calibri" panose="020F0502020204030204" pitchFamily="34" charset="0"/>
                <a:cs typeface="Times New Roman" panose="02020603050405020304" pitchFamily="18" charset="0"/>
              </a:rPr>
              <a:t>include</a:t>
            </a:r>
            <a:r>
              <a:rPr lang="es-ES" sz="2400" dirty="0">
                <a:effectLst/>
                <a:latin typeface="Calibri" panose="020F0502020204030204" pitchFamily="34" charset="0"/>
                <a:ea typeface="Calibri" panose="020F0502020204030204" pitchFamily="34" charset="0"/>
                <a:cs typeface="Times New Roman" panose="02020603050405020304" pitchFamily="18" charset="0"/>
              </a:rPr>
              <a:t> informal </a:t>
            </a:r>
            <a:r>
              <a:rPr lang="es-ES" sz="2400" dirty="0" err="1">
                <a:effectLst/>
                <a:latin typeface="Calibri" panose="020F0502020204030204" pitchFamily="34" charset="0"/>
                <a:ea typeface="Calibri" panose="020F0502020204030204" pitchFamily="34" charset="0"/>
                <a:cs typeface="Times New Roman" panose="02020603050405020304" pitchFamily="18" charset="0"/>
              </a:rPr>
              <a:t>workers</a:t>
            </a:r>
            <a:r>
              <a:rPr lang="es-ES" sz="2400" dirty="0">
                <a:effectLst/>
                <a:latin typeface="Calibri" panose="020F0502020204030204" pitchFamily="34" charset="0"/>
                <a:ea typeface="Calibri" panose="020F0502020204030204" pitchFamily="34" charset="0"/>
                <a:cs typeface="Times New Roman" panose="02020603050405020304" pitchFamily="18" charset="0"/>
              </a:rPr>
              <a:t>, </a:t>
            </a:r>
            <a:r>
              <a:rPr lang="es-ES" sz="2400" dirty="0" err="1">
                <a:effectLst/>
                <a:latin typeface="Calibri" panose="020F0502020204030204" pitchFamily="34" charset="0"/>
                <a:ea typeface="Calibri" panose="020F0502020204030204" pitchFamily="34" charset="0"/>
                <a:cs typeface="Times New Roman" panose="02020603050405020304" pitchFamily="18" charset="0"/>
              </a:rPr>
              <a:t>who</a:t>
            </a:r>
            <a:r>
              <a:rPr lang="es-ES" sz="2400" dirty="0">
                <a:effectLst/>
                <a:latin typeface="Calibri" panose="020F0502020204030204" pitchFamily="34" charset="0"/>
                <a:ea typeface="Calibri" panose="020F0502020204030204" pitchFamily="34" charset="0"/>
                <a:cs typeface="Times New Roman" panose="02020603050405020304" pitchFamily="18" charset="0"/>
              </a:rPr>
              <a:t> </a:t>
            </a:r>
            <a:r>
              <a:rPr lang="es-ES" sz="2400" dirty="0" err="1">
                <a:effectLst/>
                <a:latin typeface="Calibri" panose="020F0502020204030204" pitchFamily="34" charset="0"/>
                <a:ea typeface="Calibri" panose="020F0502020204030204" pitchFamily="34" charset="0"/>
                <a:cs typeface="Times New Roman" panose="02020603050405020304" pitchFamily="18" charset="0"/>
              </a:rPr>
              <a:t>represent</a:t>
            </a:r>
            <a:r>
              <a:rPr lang="es-ES" sz="2400" dirty="0">
                <a:effectLst/>
                <a:latin typeface="Calibri" panose="020F0502020204030204" pitchFamily="34" charset="0"/>
                <a:ea typeface="Calibri" panose="020F0502020204030204" pitchFamily="34" charset="0"/>
                <a:cs typeface="Times New Roman" panose="02020603050405020304" pitchFamily="18" charset="0"/>
              </a:rPr>
              <a:t> a </a:t>
            </a:r>
            <a:r>
              <a:rPr lang="es-ES" sz="2400" dirty="0" err="1">
                <a:effectLst/>
                <a:latin typeface="Calibri" panose="020F0502020204030204" pitchFamily="34" charset="0"/>
                <a:ea typeface="Calibri" panose="020F0502020204030204" pitchFamily="34" charset="0"/>
                <a:cs typeface="Times New Roman" panose="02020603050405020304" pitchFamily="18" charset="0"/>
              </a:rPr>
              <a:t>large</a:t>
            </a:r>
            <a:r>
              <a:rPr lang="es-ES" sz="2400" dirty="0">
                <a:effectLst/>
                <a:latin typeface="Calibri" panose="020F0502020204030204" pitchFamily="34" charset="0"/>
                <a:ea typeface="Calibri" panose="020F0502020204030204" pitchFamily="34" charset="0"/>
                <a:cs typeface="Times New Roman" panose="02020603050405020304" pitchFamily="18" charset="0"/>
              </a:rPr>
              <a:t> share </a:t>
            </a:r>
            <a:r>
              <a:rPr lang="es-ES" sz="2400" dirty="0" err="1">
                <a:effectLst/>
                <a:latin typeface="Calibri" panose="020F0502020204030204" pitchFamily="34" charset="0"/>
                <a:ea typeface="Calibri" panose="020F0502020204030204" pitchFamily="34" charset="0"/>
                <a:cs typeface="Times New Roman" panose="02020603050405020304" pitchFamily="18" charset="0"/>
              </a:rPr>
              <a:t>of</a:t>
            </a:r>
            <a:r>
              <a:rPr lang="es-ES" sz="2400" dirty="0">
                <a:effectLst/>
                <a:latin typeface="Calibri" panose="020F0502020204030204" pitchFamily="34" charset="0"/>
                <a:ea typeface="Calibri" panose="020F0502020204030204" pitchFamily="34" charset="0"/>
                <a:cs typeface="Times New Roman" panose="02020603050405020304" pitchFamily="18" charset="0"/>
              </a:rPr>
              <a:t> </a:t>
            </a:r>
            <a:r>
              <a:rPr lang="es-ES" sz="2400" dirty="0" err="1">
                <a:effectLst/>
                <a:latin typeface="Calibri" panose="020F0502020204030204" pitchFamily="34" charset="0"/>
                <a:ea typeface="Calibri" panose="020F0502020204030204" pitchFamily="34" charset="0"/>
                <a:cs typeface="Times New Roman" panose="02020603050405020304" pitchFamily="18" charset="0"/>
              </a:rPr>
              <a:t>the</a:t>
            </a:r>
            <a:r>
              <a:rPr lang="es-ES" sz="2400" dirty="0">
                <a:effectLst/>
                <a:latin typeface="Calibri" panose="020F0502020204030204" pitchFamily="34" charset="0"/>
                <a:ea typeface="Calibri" panose="020F0502020204030204" pitchFamily="34" charset="0"/>
                <a:cs typeface="Times New Roman" panose="02020603050405020304" pitchFamily="18" charset="0"/>
              </a:rPr>
              <a:t> </a:t>
            </a:r>
            <a:r>
              <a:rPr lang="es-ES" sz="2400" dirty="0" err="1">
                <a:effectLst/>
                <a:latin typeface="Calibri" panose="020F0502020204030204" pitchFamily="34" charset="0"/>
                <a:ea typeface="Calibri" panose="020F0502020204030204" pitchFamily="34" charset="0"/>
                <a:cs typeface="Times New Roman" panose="02020603050405020304" pitchFamily="18" charset="0"/>
              </a:rPr>
              <a:t>caregiving</a:t>
            </a:r>
            <a:r>
              <a:rPr lang="es-ES" sz="2400" dirty="0">
                <a:effectLst/>
                <a:latin typeface="Calibri" panose="020F0502020204030204" pitchFamily="34" charset="0"/>
                <a:ea typeface="Calibri" panose="020F0502020204030204" pitchFamily="34" charset="0"/>
                <a:cs typeface="Times New Roman" panose="02020603050405020304" pitchFamily="18" charset="0"/>
              </a:rPr>
              <a:t> sector.</a:t>
            </a:r>
            <a:br>
              <a:rPr lang="es-ES" dirty="0">
                <a:effectLst/>
                <a:latin typeface="Calibri" panose="020F0502020204030204" pitchFamily="34" charset="0"/>
                <a:ea typeface="Calibri" panose="020F0502020204030204" pitchFamily="34" charset="0"/>
                <a:cs typeface="Times New Roman" panose="02020603050405020304" pitchFamily="18" charset="0"/>
              </a:rPr>
            </a:br>
            <a:endParaRPr lang="es-ES" dirty="0"/>
          </a:p>
        </p:txBody>
      </p:sp>
    </p:spTree>
    <p:extLst>
      <p:ext uri="{BB962C8B-B14F-4D97-AF65-F5344CB8AC3E}">
        <p14:creationId xmlns:p14="http://schemas.microsoft.com/office/powerpoint/2010/main" val="89396558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número de diapositiva 1">
            <a:extLst>
              <a:ext uri="{FF2B5EF4-FFF2-40B4-BE49-F238E27FC236}">
                <a16:creationId xmlns:a16="http://schemas.microsoft.com/office/drawing/2014/main" id="{A04BEE3D-CA8F-4397-BB93-476A50A266D8}"/>
              </a:ext>
            </a:extLst>
          </p:cNvPr>
          <p:cNvSpPr>
            <a:spLocks noGrp="1"/>
          </p:cNvSpPr>
          <p:nvPr>
            <p:ph type="sldNum" sz="quarter" idx="12"/>
          </p:nvPr>
        </p:nvSpPr>
        <p:spPr>
          <a:xfrm>
            <a:off x="11048999" y="5216525"/>
            <a:ext cx="1142245" cy="669925"/>
          </a:xfrm>
        </p:spPr>
        <p:txBody>
          <a:bodyPr/>
          <a:lstStyle/>
          <a:p>
            <a:fld id="{D57F1E4F-1CFF-5643-939E-217C01CDF565}" type="slidenum">
              <a:rPr lang="en-US" smtClean="0">
                <a:solidFill>
                  <a:schemeClr val="tx1"/>
                </a:solidFill>
              </a:rPr>
              <a:pPr/>
              <a:t>15</a:t>
            </a:fld>
            <a:endParaRPr lang="en-US" dirty="0">
              <a:solidFill>
                <a:schemeClr val="tx1"/>
              </a:solidFill>
            </a:endParaRPr>
          </a:p>
        </p:txBody>
      </p:sp>
      <p:sp>
        <p:nvSpPr>
          <p:cNvPr id="4" name="CuadroTexto 3">
            <a:extLst>
              <a:ext uri="{FF2B5EF4-FFF2-40B4-BE49-F238E27FC236}">
                <a16:creationId xmlns:a16="http://schemas.microsoft.com/office/drawing/2014/main" id="{CBC739A5-BC15-4900-AED4-930CA40F91CA}"/>
              </a:ext>
            </a:extLst>
          </p:cNvPr>
          <p:cNvSpPr txBox="1"/>
          <p:nvPr/>
        </p:nvSpPr>
        <p:spPr>
          <a:xfrm>
            <a:off x="122237" y="102989"/>
            <a:ext cx="11947525" cy="7078861"/>
          </a:xfrm>
          <a:prstGeom prst="rect">
            <a:avLst/>
          </a:prstGeom>
          <a:noFill/>
        </p:spPr>
        <p:txBody>
          <a:bodyPr wrap="square">
            <a:spAutoFit/>
          </a:bodyPr>
          <a:lstStyle/>
          <a:p>
            <a:r>
              <a:rPr lang="es-ES" sz="2800" dirty="0">
                <a:effectLst/>
                <a:highlight>
                  <a:srgbClr val="000080"/>
                </a:highlight>
                <a:latin typeface="Calibri" panose="020F0502020204030204" pitchFamily="34" charset="0"/>
                <a:ea typeface="Calibri" panose="020F0502020204030204" pitchFamily="34" charset="0"/>
                <a:cs typeface="Times New Roman" panose="02020603050405020304" pitchFamily="18" charset="0"/>
              </a:rPr>
              <a:t>                   </a:t>
            </a:r>
            <a:r>
              <a:rPr lang="es-ES" sz="2800" dirty="0" err="1">
                <a:effectLst/>
                <a:highlight>
                  <a:srgbClr val="000080"/>
                </a:highlight>
                <a:latin typeface="Calibri" panose="020F0502020204030204" pitchFamily="34" charset="0"/>
                <a:ea typeface="Calibri" panose="020F0502020204030204" pitchFamily="34" charset="0"/>
                <a:cs typeface="Times New Roman" panose="02020603050405020304" pitchFamily="18" charset="0"/>
              </a:rPr>
              <a:t>Right</a:t>
            </a:r>
            <a:r>
              <a:rPr lang="es-ES" sz="2800" dirty="0">
                <a:effectLst/>
                <a:highlight>
                  <a:srgbClr val="000080"/>
                </a:highlight>
                <a:latin typeface="Calibri" panose="020F0502020204030204" pitchFamily="34" charset="0"/>
                <a:ea typeface="Calibri" panose="020F0502020204030204" pitchFamily="34" charset="0"/>
                <a:cs typeface="Times New Roman" panose="02020603050405020304" pitchFamily="18" charset="0"/>
              </a:rPr>
              <a:t> </a:t>
            </a:r>
            <a:r>
              <a:rPr lang="es-ES" sz="2800" dirty="0" err="1">
                <a:effectLst/>
                <a:highlight>
                  <a:srgbClr val="000080"/>
                </a:highlight>
                <a:latin typeface="Calibri" panose="020F0502020204030204" pitchFamily="34" charset="0"/>
                <a:ea typeface="Calibri" panose="020F0502020204030204" pitchFamily="34" charset="0"/>
                <a:cs typeface="Times New Roman" panose="02020603050405020304" pitchFamily="18" charset="0"/>
              </a:rPr>
              <a:t>to</a:t>
            </a:r>
            <a:r>
              <a:rPr lang="es-ES" sz="2800" dirty="0">
                <a:effectLst/>
                <a:highlight>
                  <a:srgbClr val="000080"/>
                </a:highlight>
                <a:latin typeface="Calibri" panose="020F0502020204030204" pitchFamily="34" charset="0"/>
                <a:ea typeface="Calibri" panose="020F0502020204030204" pitchFamily="34" charset="0"/>
                <a:cs typeface="Times New Roman" panose="02020603050405020304" pitchFamily="18" charset="0"/>
              </a:rPr>
              <a:t> </a:t>
            </a:r>
            <a:r>
              <a:rPr lang="es-ES" sz="2800" dirty="0" err="1">
                <a:effectLst/>
                <a:highlight>
                  <a:srgbClr val="000080"/>
                </a:highlight>
                <a:latin typeface="Calibri" panose="020F0502020204030204" pitchFamily="34" charset="0"/>
                <a:ea typeface="Calibri" panose="020F0502020204030204" pitchFamily="34" charset="0"/>
                <a:cs typeface="Times New Roman" panose="02020603050405020304" pitchFamily="18" charset="0"/>
              </a:rPr>
              <a:t>education</a:t>
            </a:r>
            <a:r>
              <a:rPr lang="es-ES" sz="2800" dirty="0">
                <a:effectLst/>
                <a:highlight>
                  <a:srgbClr val="000080"/>
                </a:highlight>
                <a:latin typeface="Calibri" panose="020F0502020204030204" pitchFamily="34" charset="0"/>
                <a:ea typeface="Calibri" panose="020F0502020204030204" pitchFamily="34" charset="0"/>
                <a:cs typeface="Times New Roman" panose="02020603050405020304" pitchFamily="18" charset="0"/>
              </a:rPr>
              <a:t>—</a:t>
            </a:r>
            <a:r>
              <a:rPr lang="es-ES" sz="2800" dirty="0" err="1">
                <a:effectLst/>
                <a:highlight>
                  <a:srgbClr val="000080"/>
                </a:highlight>
                <a:latin typeface="Calibri" panose="020F0502020204030204" pitchFamily="34" charset="0"/>
                <a:ea typeface="Calibri" panose="020F0502020204030204" pitchFamily="34" charset="0"/>
                <a:cs typeface="Times New Roman" panose="02020603050405020304" pitchFamily="18" charset="0"/>
              </a:rPr>
              <a:t>even</a:t>
            </a:r>
            <a:r>
              <a:rPr lang="es-ES" sz="2800" dirty="0">
                <a:effectLst/>
                <a:highlight>
                  <a:srgbClr val="000080"/>
                </a:highlight>
                <a:latin typeface="Calibri" panose="020F0502020204030204" pitchFamily="34" charset="0"/>
                <a:ea typeface="Calibri" panose="020F0502020204030204" pitchFamily="34" charset="0"/>
                <a:cs typeface="Times New Roman" panose="02020603050405020304" pitchFamily="18" charset="0"/>
              </a:rPr>
              <a:t> </a:t>
            </a:r>
            <a:r>
              <a:rPr lang="es-ES" sz="2800" dirty="0" err="1">
                <a:effectLst/>
                <a:highlight>
                  <a:srgbClr val="000080"/>
                </a:highlight>
                <a:latin typeface="Calibri" panose="020F0502020204030204" pitchFamily="34" charset="0"/>
                <a:ea typeface="Calibri" panose="020F0502020204030204" pitchFamily="34" charset="0"/>
                <a:cs typeface="Times New Roman" panose="02020603050405020304" pitchFamily="18" charset="0"/>
              </a:rPr>
              <a:t>if</a:t>
            </a:r>
            <a:r>
              <a:rPr lang="es-ES" sz="2800" dirty="0">
                <a:effectLst/>
                <a:highlight>
                  <a:srgbClr val="000080"/>
                </a:highlight>
                <a:latin typeface="Calibri" panose="020F0502020204030204" pitchFamily="34" charset="0"/>
                <a:ea typeface="Calibri" panose="020F0502020204030204" pitchFamily="34" charset="0"/>
                <a:cs typeface="Times New Roman" panose="02020603050405020304" pitchFamily="18" charset="0"/>
              </a:rPr>
              <a:t> </a:t>
            </a:r>
            <a:r>
              <a:rPr lang="es-ES" sz="2800" dirty="0" err="1">
                <a:effectLst/>
                <a:highlight>
                  <a:srgbClr val="000080"/>
                </a:highlight>
                <a:latin typeface="Calibri" panose="020F0502020204030204" pitchFamily="34" charset="0"/>
                <a:ea typeface="Calibri" panose="020F0502020204030204" pitchFamily="34" charset="0"/>
                <a:cs typeface="Times New Roman" panose="02020603050405020304" pitchFamily="18" charset="0"/>
              </a:rPr>
              <a:t>schools</a:t>
            </a:r>
            <a:r>
              <a:rPr lang="es-ES" sz="2800" dirty="0">
                <a:effectLst/>
                <a:highlight>
                  <a:srgbClr val="000080"/>
                </a:highlight>
                <a:latin typeface="Calibri" panose="020F0502020204030204" pitchFamily="34" charset="0"/>
                <a:ea typeface="Calibri" panose="020F0502020204030204" pitchFamily="34" charset="0"/>
                <a:cs typeface="Times New Roman" panose="02020603050405020304" pitchFamily="18" charset="0"/>
              </a:rPr>
              <a:t> are </a:t>
            </a:r>
            <a:r>
              <a:rPr lang="es-ES" sz="2800" dirty="0" err="1">
                <a:effectLst/>
                <a:highlight>
                  <a:srgbClr val="000080"/>
                </a:highlight>
                <a:latin typeface="Calibri" panose="020F0502020204030204" pitchFamily="34" charset="0"/>
                <a:ea typeface="Calibri" panose="020F0502020204030204" pitchFamily="34" charset="0"/>
                <a:cs typeface="Times New Roman" panose="02020603050405020304" pitchFamily="18" charset="0"/>
              </a:rPr>
              <a:t>temporarily</a:t>
            </a:r>
            <a:r>
              <a:rPr lang="es-ES" sz="2800" dirty="0">
                <a:effectLst/>
                <a:highlight>
                  <a:srgbClr val="000080"/>
                </a:highlight>
                <a:latin typeface="Calibri" panose="020F0502020204030204" pitchFamily="34" charset="0"/>
                <a:ea typeface="Calibri" panose="020F0502020204030204" pitchFamily="34" charset="0"/>
                <a:cs typeface="Times New Roman" panose="02020603050405020304" pitchFamily="18" charset="0"/>
              </a:rPr>
              <a:t> </a:t>
            </a:r>
            <a:r>
              <a:rPr lang="es-ES" sz="2800" dirty="0" err="1">
                <a:effectLst/>
                <a:highlight>
                  <a:srgbClr val="000080"/>
                </a:highlight>
                <a:latin typeface="Calibri" panose="020F0502020204030204" pitchFamily="34" charset="0"/>
                <a:ea typeface="Calibri" panose="020F0502020204030204" pitchFamily="34" charset="0"/>
                <a:cs typeface="Times New Roman" panose="02020603050405020304" pitchFamily="18" charset="0"/>
              </a:rPr>
              <a:t>closed</a:t>
            </a:r>
            <a:r>
              <a:rPr lang="es-ES" sz="2800" dirty="0">
                <a:effectLst/>
                <a:highlight>
                  <a:srgbClr val="000080"/>
                </a:highlight>
                <a:latin typeface="Calibri" panose="020F0502020204030204" pitchFamily="34" charset="0"/>
                <a:ea typeface="Calibri" panose="020F0502020204030204" pitchFamily="34" charset="0"/>
                <a:cs typeface="Times New Roman" panose="02020603050405020304" pitchFamily="18" charset="0"/>
              </a:rPr>
              <a:t>            </a:t>
            </a:r>
            <a:r>
              <a:rPr lang="es-ES" sz="2800" dirty="0">
                <a:solidFill>
                  <a:srgbClr val="002060"/>
                </a:solidFill>
                <a:effectLst/>
                <a:highlight>
                  <a:srgbClr val="000080"/>
                </a:highlight>
                <a:latin typeface="Calibri" panose="020F0502020204030204" pitchFamily="34" charset="0"/>
                <a:ea typeface="Calibri" panose="020F0502020204030204" pitchFamily="34" charset="0"/>
                <a:cs typeface="Times New Roman" panose="02020603050405020304" pitchFamily="18" charset="0"/>
              </a:rPr>
              <a:t>d</a:t>
            </a:r>
            <a:r>
              <a:rPr lang="es-ES" sz="2800" dirty="0">
                <a:effectLst/>
                <a:highlight>
                  <a:srgbClr val="000080"/>
                </a:highlight>
                <a:latin typeface="Calibri" panose="020F0502020204030204" pitchFamily="34" charset="0"/>
                <a:ea typeface="Calibri" panose="020F0502020204030204" pitchFamily="34" charset="0"/>
                <a:cs typeface="Times New Roman" panose="02020603050405020304" pitchFamily="18" charset="0"/>
              </a:rPr>
              <a:t> </a:t>
            </a:r>
            <a:br>
              <a:rPr lang="es-ES" sz="2000" dirty="0">
                <a:effectLst/>
                <a:latin typeface="Calibri" panose="020F0502020204030204" pitchFamily="34" charset="0"/>
                <a:ea typeface="Calibri" panose="020F0502020204030204" pitchFamily="34" charset="0"/>
                <a:cs typeface="Times New Roman" panose="02020603050405020304" pitchFamily="18" charset="0"/>
              </a:rPr>
            </a:br>
            <a:r>
              <a:rPr lang="es-ES" sz="2400" dirty="0" err="1">
                <a:effectLst/>
                <a:highlight>
                  <a:srgbClr val="800000"/>
                </a:highlight>
                <a:latin typeface="Calibri" panose="020F0502020204030204" pitchFamily="34" charset="0"/>
                <a:ea typeface="Calibri" panose="020F0502020204030204" pitchFamily="34" charset="0"/>
                <a:cs typeface="Times New Roman" panose="02020603050405020304" pitchFamily="18" charset="0"/>
              </a:rPr>
              <a:t>Many</a:t>
            </a:r>
            <a:r>
              <a:rPr lang="es-ES" sz="2400" dirty="0">
                <a:effectLst/>
                <a:highlight>
                  <a:srgbClr val="800000"/>
                </a:highlight>
                <a:latin typeface="Calibri" panose="020F0502020204030204" pitchFamily="34" charset="0"/>
                <a:ea typeface="Calibri" panose="020F0502020204030204" pitchFamily="34" charset="0"/>
                <a:cs typeface="Times New Roman" panose="02020603050405020304" pitchFamily="18" charset="0"/>
              </a:rPr>
              <a:t> </a:t>
            </a:r>
            <a:r>
              <a:rPr lang="es-ES" sz="2400" dirty="0" err="1">
                <a:effectLst/>
                <a:highlight>
                  <a:srgbClr val="800000"/>
                </a:highlight>
                <a:latin typeface="Calibri" panose="020F0502020204030204" pitchFamily="34" charset="0"/>
                <a:ea typeface="Calibri" panose="020F0502020204030204" pitchFamily="34" charset="0"/>
                <a:cs typeface="Times New Roman" panose="02020603050405020304" pitchFamily="18" charset="0"/>
              </a:rPr>
              <a:t>countries</a:t>
            </a:r>
            <a:r>
              <a:rPr lang="es-ES" sz="2400" dirty="0">
                <a:effectLst/>
                <a:highlight>
                  <a:srgbClr val="800000"/>
                </a:highlight>
                <a:latin typeface="Calibri" panose="020F0502020204030204" pitchFamily="34" charset="0"/>
                <a:ea typeface="Calibri" panose="020F0502020204030204" pitchFamily="34" charset="0"/>
                <a:cs typeface="Times New Roman" panose="02020603050405020304" pitchFamily="18" charset="0"/>
              </a:rPr>
              <a:t> </a:t>
            </a:r>
            <a:r>
              <a:rPr lang="es-ES" sz="2400" dirty="0" err="1">
                <a:effectLst/>
                <a:highlight>
                  <a:srgbClr val="800000"/>
                </a:highlight>
                <a:latin typeface="Calibri" panose="020F0502020204030204" pitchFamily="34" charset="0"/>
                <a:ea typeface="Calibri" panose="020F0502020204030204" pitchFamily="34" charset="0"/>
                <a:cs typeface="Times New Roman" panose="02020603050405020304" pitchFamily="18" charset="0"/>
              </a:rPr>
              <a:t>have</a:t>
            </a:r>
            <a:r>
              <a:rPr lang="es-ES" sz="2400" dirty="0">
                <a:effectLst/>
                <a:highlight>
                  <a:srgbClr val="800000"/>
                </a:highlight>
                <a:latin typeface="Calibri" panose="020F0502020204030204" pitchFamily="34" charset="0"/>
                <a:ea typeface="Calibri" panose="020F0502020204030204" pitchFamily="34" charset="0"/>
                <a:cs typeface="Times New Roman" panose="02020603050405020304" pitchFamily="18" charset="0"/>
              </a:rPr>
              <a:t> </a:t>
            </a:r>
            <a:r>
              <a:rPr lang="es-ES" sz="2400" dirty="0" err="1">
                <a:effectLst/>
                <a:highlight>
                  <a:srgbClr val="800000"/>
                </a:highlight>
                <a:latin typeface="Calibri" panose="020F0502020204030204" pitchFamily="34" charset="0"/>
                <a:ea typeface="Calibri" panose="020F0502020204030204" pitchFamily="34" charset="0"/>
                <a:cs typeface="Times New Roman" panose="02020603050405020304" pitchFamily="18" charset="0"/>
              </a:rPr>
              <a:t>closed</a:t>
            </a:r>
            <a:r>
              <a:rPr lang="es-ES" sz="2400" dirty="0">
                <a:effectLst/>
                <a:highlight>
                  <a:srgbClr val="800000"/>
                </a:highlight>
                <a:latin typeface="Calibri" panose="020F0502020204030204" pitchFamily="34" charset="0"/>
                <a:ea typeface="Calibri" panose="020F0502020204030204" pitchFamily="34" charset="0"/>
                <a:cs typeface="Times New Roman" panose="02020603050405020304" pitchFamily="18" charset="0"/>
              </a:rPr>
              <a:t> </a:t>
            </a:r>
            <a:r>
              <a:rPr lang="es-ES" sz="2400" dirty="0" err="1">
                <a:effectLst/>
                <a:highlight>
                  <a:srgbClr val="800000"/>
                </a:highlight>
                <a:latin typeface="Calibri" panose="020F0502020204030204" pitchFamily="34" charset="0"/>
                <a:ea typeface="Calibri" panose="020F0502020204030204" pitchFamily="34" charset="0"/>
                <a:cs typeface="Times New Roman" panose="02020603050405020304" pitchFamily="18" charset="0"/>
              </a:rPr>
              <a:t>schools</a:t>
            </a:r>
            <a:r>
              <a:rPr lang="es-ES" sz="2400" dirty="0">
                <a:effectLst/>
                <a:highlight>
                  <a:srgbClr val="800000"/>
                </a:highlight>
                <a:latin typeface="Calibri" panose="020F0502020204030204" pitchFamily="34" charset="0"/>
                <a:ea typeface="Calibri" panose="020F0502020204030204" pitchFamily="34" charset="0"/>
                <a:cs typeface="Times New Roman" panose="02020603050405020304" pitchFamily="18" charset="0"/>
              </a:rPr>
              <a:t> </a:t>
            </a:r>
            <a:r>
              <a:rPr lang="es-ES" sz="2400" dirty="0" err="1">
                <a:effectLst/>
                <a:highlight>
                  <a:srgbClr val="800000"/>
                </a:highlight>
                <a:latin typeface="Calibri" panose="020F0502020204030204" pitchFamily="34" charset="0"/>
                <a:ea typeface="Calibri" panose="020F0502020204030204" pitchFamily="34" charset="0"/>
                <a:cs typeface="Times New Roman" panose="02020603050405020304" pitchFamily="18" charset="0"/>
              </a:rPr>
              <a:t>since</a:t>
            </a:r>
            <a:r>
              <a:rPr lang="es-ES" sz="2400" dirty="0">
                <a:effectLst/>
                <a:highlight>
                  <a:srgbClr val="800000"/>
                </a:highlight>
                <a:latin typeface="Calibri" panose="020F0502020204030204" pitchFamily="34" charset="0"/>
                <a:ea typeface="Calibri" panose="020F0502020204030204" pitchFamily="34" charset="0"/>
                <a:cs typeface="Times New Roman" panose="02020603050405020304" pitchFamily="18" charset="0"/>
              </a:rPr>
              <a:t> </a:t>
            </a:r>
            <a:r>
              <a:rPr lang="es-ES" sz="2400" dirty="0" err="1">
                <a:effectLst/>
                <a:highlight>
                  <a:srgbClr val="800000"/>
                </a:highlight>
                <a:latin typeface="Calibri" panose="020F0502020204030204" pitchFamily="34" charset="0"/>
                <a:ea typeface="Calibri" panose="020F0502020204030204" pitchFamily="34" charset="0"/>
                <a:cs typeface="Times New Roman" panose="02020603050405020304" pitchFamily="18" charset="0"/>
              </a:rPr>
              <a:t>the</a:t>
            </a:r>
            <a:r>
              <a:rPr lang="es-ES" sz="2400" dirty="0">
                <a:effectLst/>
                <a:highlight>
                  <a:srgbClr val="800000"/>
                </a:highlight>
                <a:latin typeface="Calibri" panose="020F0502020204030204" pitchFamily="34" charset="0"/>
                <a:ea typeface="Calibri" panose="020F0502020204030204" pitchFamily="34" charset="0"/>
                <a:cs typeface="Times New Roman" panose="02020603050405020304" pitchFamily="18" charset="0"/>
              </a:rPr>
              <a:t> COVID-19 </a:t>
            </a:r>
            <a:r>
              <a:rPr lang="es-ES" sz="2400" dirty="0" err="1">
                <a:effectLst/>
                <a:highlight>
                  <a:srgbClr val="800000"/>
                </a:highlight>
                <a:latin typeface="Calibri" panose="020F0502020204030204" pitchFamily="34" charset="0"/>
                <a:ea typeface="Calibri" panose="020F0502020204030204" pitchFamily="34" charset="0"/>
                <a:cs typeface="Times New Roman" panose="02020603050405020304" pitchFamily="18" charset="0"/>
              </a:rPr>
              <a:t>outbreak</a:t>
            </a:r>
            <a:r>
              <a:rPr lang="es-ES" sz="2400" dirty="0">
                <a:effectLst/>
                <a:highlight>
                  <a:srgbClr val="800000"/>
                </a:highlight>
                <a:latin typeface="Calibri" panose="020F0502020204030204" pitchFamily="34" charset="0"/>
                <a:ea typeface="Calibri" panose="020F0502020204030204" pitchFamily="34" charset="0"/>
                <a:cs typeface="Times New Roman" panose="02020603050405020304" pitchFamily="18" charset="0"/>
              </a:rPr>
              <a:t>, </a:t>
            </a:r>
            <a:r>
              <a:rPr lang="es-ES" sz="2400" dirty="0" err="1">
                <a:effectLst/>
                <a:highlight>
                  <a:srgbClr val="800000"/>
                </a:highlight>
                <a:latin typeface="Calibri" panose="020F0502020204030204" pitchFamily="34" charset="0"/>
                <a:ea typeface="Calibri" panose="020F0502020204030204" pitchFamily="34" charset="0"/>
                <a:cs typeface="Times New Roman" panose="02020603050405020304" pitchFamily="18" charset="0"/>
              </a:rPr>
              <a:t>disrupting</a:t>
            </a:r>
            <a:r>
              <a:rPr lang="es-ES" sz="2400" dirty="0">
                <a:effectLst/>
                <a:highlight>
                  <a:srgbClr val="800000"/>
                </a:highlight>
                <a:latin typeface="Calibri" panose="020F0502020204030204" pitchFamily="34" charset="0"/>
                <a:ea typeface="Calibri" panose="020F0502020204030204" pitchFamily="34" charset="0"/>
                <a:cs typeface="Times New Roman" panose="02020603050405020304" pitchFamily="18" charset="0"/>
              </a:rPr>
              <a:t> </a:t>
            </a:r>
            <a:r>
              <a:rPr lang="es-ES" sz="2400" dirty="0" err="1">
                <a:effectLst/>
                <a:highlight>
                  <a:srgbClr val="800000"/>
                </a:highlight>
                <a:latin typeface="Calibri" panose="020F0502020204030204" pitchFamily="34" charset="0"/>
                <a:ea typeface="Calibri" panose="020F0502020204030204" pitchFamily="34" charset="0"/>
                <a:cs typeface="Times New Roman" panose="02020603050405020304" pitchFamily="18" charset="0"/>
              </a:rPr>
              <a:t>the</a:t>
            </a:r>
            <a:r>
              <a:rPr lang="es-ES" sz="2400" dirty="0">
                <a:effectLst/>
                <a:highlight>
                  <a:srgbClr val="800000"/>
                </a:highlight>
                <a:latin typeface="Calibri" panose="020F0502020204030204" pitchFamily="34" charset="0"/>
                <a:ea typeface="Calibri" panose="020F0502020204030204" pitchFamily="34" charset="0"/>
                <a:cs typeface="Times New Roman" panose="02020603050405020304" pitchFamily="18" charset="0"/>
              </a:rPr>
              <a:t> </a:t>
            </a:r>
            <a:r>
              <a:rPr lang="es-ES" sz="2400" dirty="0" err="1">
                <a:effectLst/>
                <a:highlight>
                  <a:srgbClr val="800000"/>
                </a:highlight>
                <a:latin typeface="Calibri" panose="020F0502020204030204" pitchFamily="34" charset="0"/>
                <a:ea typeface="Calibri" panose="020F0502020204030204" pitchFamily="34" charset="0"/>
                <a:cs typeface="Times New Roman" panose="02020603050405020304" pitchFamily="18" charset="0"/>
              </a:rPr>
              <a:t>learning</a:t>
            </a:r>
            <a:r>
              <a:rPr lang="es-ES" sz="2400" dirty="0">
                <a:effectLst/>
                <a:highlight>
                  <a:srgbClr val="800000"/>
                </a:highlight>
                <a:latin typeface="Calibri" panose="020F0502020204030204" pitchFamily="34" charset="0"/>
                <a:ea typeface="Calibri" panose="020F0502020204030204" pitchFamily="34" charset="0"/>
                <a:cs typeface="Times New Roman" panose="02020603050405020304" pitchFamily="18" charset="0"/>
              </a:rPr>
              <a:t> and </a:t>
            </a:r>
            <a:r>
              <a:rPr lang="es-ES" sz="2400" dirty="0" err="1">
                <a:effectLst/>
                <a:highlight>
                  <a:srgbClr val="800000"/>
                </a:highlight>
                <a:latin typeface="Calibri" panose="020F0502020204030204" pitchFamily="34" charset="0"/>
                <a:ea typeface="Calibri" panose="020F0502020204030204" pitchFamily="34" charset="0"/>
                <a:cs typeface="Times New Roman" panose="02020603050405020304" pitchFamily="18" charset="0"/>
              </a:rPr>
              <a:t>education</a:t>
            </a:r>
            <a:r>
              <a:rPr lang="es-ES" sz="2400" dirty="0">
                <a:effectLst/>
                <a:highlight>
                  <a:srgbClr val="800000"/>
                </a:highlight>
                <a:latin typeface="Calibri" panose="020F0502020204030204" pitchFamily="34" charset="0"/>
                <a:ea typeface="Calibri" panose="020F0502020204030204" pitchFamily="34" charset="0"/>
                <a:cs typeface="Times New Roman" panose="02020603050405020304" pitchFamily="18" charset="0"/>
              </a:rPr>
              <a:t> </a:t>
            </a:r>
            <a:r>
              <a:rPr lang="es-ES" sz="2400" dirty="0" err="1">
                <a:effectLst/>
                <a:highlight>
                  <a:srgbClr val="800000"/>
                </a:highlight>
                <a:latin typeface="Calibri" panose="020F0502020204030204" pitchFamily="34" charset="0"/>
                <a:ea typeface="Calibri" panose="020F0502020204030204" pitchFamily="34" charset="0"/>
                <a:cs typeface="Times New Roman" panose="02020603050405020304" pitchFamily="18" charset="0"/>
              </a:rPr>
              <a:t>of</a:t>
            </a:r>
            <a:r>
              <a:rPr lang="es-ES" sz="2400" dirty="0">
                <a:effectLst/>
                <a:highlight>
                  <a:srgbClr val="800000"/>
                </a:highlight>
                <a:latin typeface="Calibri" panose="020F0502020204030204" pitchFamily="34" charset="0"/>
                <a:ea typeface="Calibri" panose="020F0502020204030204" pitchFamily="34" charset="0"/>
                <a:cs typeface="Times New Roman" panose="02020603050405020304" pitchFamily="18" charset="0"/>
              </a:rPr>
              <a:t> </a:t>
            </a:r>
            <a:r>
              <a:rPr lang="es-ES" sz="2400" dirty="0" err="1">
                <a:effectLst/>
                <a:highlight>
                  <a:srgbClr val="800000"/>
                </a:highlight>
                <a:latin typeface="Calibri" panose="020F0502020204030204" pitchFamily="34" charset="0"/>
                <a:ea typeface="Calibri" panose="020F0502020204030204" pitchFamily="34" charset="0"/>
                <a:cs typeface="Times New Roman" panose="02020603050405020304" pitchFamily="18" charset="0"/>
              </a:rPr>
              <a:t>hundreds</a:t>
            </a:r>
            <a:r>
              <a:rPr lang="es-ES" sz="2400" dirty="0">
                <a:effectLst/>
                <a:highlight>
                  <a:srgbClr val="800000"/>
                </a:highlight>
                <a:latin typeface="Calibri" panose="020F0502020204030204" pitchFamily="34" charset="0"/>
                <a:ea typeface="Calibri" panose="020F0502020204030204" pitchFamily="34" charset="0"/>
                <a:cs typeface="Times New Roman" panose="02020603050405020304" pitchFamily="18" charset="0"/>
              </a:rPr>
              <a:t> </a:t>
            </a:r>
            <a:r>
              <a:rPr lang="es-ES" sz="2400" dirty="0" err="1">
                <a:effectLst/>
                <a:highlight>
                  <a:srgbClr val="800000"/>
                </a:highlight>
                <a:latin typeface="Calibri" panose="020F0502020204030204" pitchFamily="34" charset="0"/>
                <a:ea typeface="Calibri" panose="020F0502020204030204" pitchFamily="34" charset="0"/>
                <a:cs typeface="Times New Roman" panose="02020603050405020304" pitchFamily="18" charset="0"/>
              </a:rPr>
              <a:t>of</a:t>
            </a:r>
            <a:r>
              <a:rPr lang="es-ES" sz="2400" dirty="0">
                <a:effectLst/>
                <a:highlight>
                  <a:srgbClr val="800000"/>
                </a:highlight>
                <a:latin typeface="Calibri" panose="020F0502020204030204" pitchFamily="34" charset="0"/>
                <a:ea typeface="Calibri" panose="020F0502020204030204" pitchFamily="34" charset="0"/>
                <a:cs typeface="Times New Roman" panose="02020603050405020304" pitchFamily="18" charset="0"/>
              </a:rPr>
              <a:t> </a:t>
            </a:r>
            <a:r>
              <a:rPr lang="es-ES" sz="2400" dirty="0" err="1">
                <a:effectLst/>
                <a:highlight>
                  <a:srgbClr val="800000"/>
                </a:highlight>
                <a:latin typeface="Calibri" panose="020F0502020204030204" pitchFamily="34" charset="0"/>
                <a:ea typeface="Calibri" panose="020F0502020204030204" pitchFamily="34" charset="0"/>
                <a:cs typeface="Times New Roman" panose="02020603050405020304" pitchFamily="18" charset="0"/>
              </a:rPr>
              <a:t>millions</a:t>
            </a:r>
            <a:r>
              <a:rPr lang="es-ES" sz="2400" dirty="0">
                <a:effectLst/>
                <a:highlight>
                  <a:srgbClr val="800000"/>
                </a:highlight>
                <a:latin typeface="Calibri" panose="020F0502020204030204" pitchFamily="34" charset="0"/>
                <a:ea typeface="Calibri" panose="020F0502020204030204" pitchFamily="34" charset="0"/>
                <a:cs typeface="Times New Roman" panose="02020603050405020304" pitchFamily="18" charset="0"/>
              </a:rPr>
              <a:t> </a:t>
            </a:r>
            <a:r>
              <a:rPr lang="es-ES" sz="2400" dirty="0" err="1">
                <a:effectLst/>
                <a:highlight>
                  <a:srgbClr val="800000"/>
                </a:highlight>
                <a:latin typeface="Calibri" panose="020F0502020204030204" pitchFamily="34" charset="0"/>
                <a:ea typeface="Calibri" panose="020F0502020204030204" pitchFamily="34" charset="0"/>
                <a:cs typeface="Times New Roman" panose="02020603050405020304" pitchFamily="18" charset="0"/>
              </a:rPr>
              <a:t>of</a:t>
            </a:r>
            <a:r>
              <a:rPr lang="es-ES" sz="2400" dirty="0">
                <a:effectLst/>
                <a:highlight>
                  <a:srgbClr val="800000"/>
                </a:highlight>
                <a:latin typeface="Calibri" panose="020F0502020204030204" pitchFamily="34" charset="0"/>
                <a:ea typeface="Calibri" panose="020F0502020204030204" pitchFamily="34" charset="0"/>
                <a:cs typeface="Times New Roman" panose="02020603050405020304" pitchFamily="18" charset="0"/>
              </a:rPr>
              <a:t> </a:t>
            </a:r>
            <a:r>
              <a:rPr lang="es-ES" sz="2400" dirty="0" err="1">
                <a:effectLst/>
                <a:highlight>
                  <a:srgbClr val="800000"/>
                </a:highlight>
                <a:latin typeface="Calibri" panose="020F0502020204030204" pitchFamily="34" charset="0"/>
                <a:ea typeface="Calibri" panose="020F0502020204030204" pitchFamily="34" charset="0"/>
                <a:cs typeface="Times New Roman" panose="02020603050405020304" pitchFamily="18" charset="0"/>
              </a:rPr>
              <a:t>students</a:t>
            </a:r>
            <a:r>
              <a:rPr lang="es-ES" sz="2400" dirty="0">
                <a:effectLst/>
                <a:latin typeface="Calibri" panose="020F0502020204030204" pitchFamily="34" charset="0"/>
                <a:ea typeface="Calibri" panose="020F0502020204030204" pitchFamily="34" charset="0"/>
                <a:cs typeface="Times New Roman" panose="02020603050405020304" pitchFamily="18" charset="0"/>
              </a:rPr>
              <a:t>. In times </a:t>
            </a:r>
            <a:r>
              <a:rPr lang="es-ES" sz="2400" dirty="0" err="1">
                <a:effectLst/>
                <a:latin typeface="Calibri" panose="020F0502020204030204" pitchFamily="34" charset="0"/>
                <a:ea typeface="Calibri" panose="020F0502020204030204" pitchFamily="34" charset="0"/>
                <a:cs typeface="Times New Roman" panose="02020603050405020304" pitchFamily="18" charset="0"/>
              </a:rPr>
              <a:t>of</a:t>
            </a:r>
            <a:r>
              <a:rPr lang="es-ES" sz="2400" dirty="0">
                <a:effectLst/>
                <a:latin typeface="Calibri" panose="020F0502020204030204" pitchFamily="34" charset="0"/>
                <a:ea typeface="Calibri" panose="020F0502020204030204" pitchFamily="34" charset="0"/>
                <a:cs typeface="Times New Roman" panose="02020603050405020304" pitchFamily="18" charset="0"/>
              </a:rPr>
              <a:t> crises, </a:t>
            </a:r>
            <a:r>
              <a:rPr lang="es-ES" sz="2400" dirty="0" err="1">
                <a:effectLst/>
                <a:latin typeface="Calibri" panose="020F0502020204030204" pitchFamily="34" charset="0"/>
                <a:ea typeface="Calibri" panose="020F0502020204030204" pitchFamily="34" charset="0"/>
                <a:cs typeface="Times New Roman" panose="02020603050405020304" pitchFamily="18" charset="0"/>
              </a:rPr>
              <a:t>schools</a:t>
            </a:r>
            <a:r>
              <a:rPr lang="es-ES" sz="2400" dirty="0">
                <a:effectLst/>
                <a:latin typeface="Calibri" panose="020F0502020204030204" pitchFamily="34" charset="0"/>
                <a:ea typeface="Calibri" panose="020F0502020204030204" pitchFamily="34" charset="0"/>
                <a:cs typeface="Times New Roman" panose="02020603050405020304" pitchFamily="18" charset="0"/>
              </a:rPr>
              <a:t> </a:t>
            </a:r>
            <a:r>
              <a:rPr lang="es-ES" sz="2400" dirty="0" err="1">
                <a:effectLst/>
                <a:latin typeface="Calibri" panose="020F0502020204030204" pitchFamily="34" charset="0"/>
                <a:ea typeface="Calibri" panose="020F0502020204030204" pitchFamily="34" charset="0"/>
                <a:cs typeface="Times New Roman" panose="02020603050405020304" pitchFamily="18" charset="0"/>
              </a:rPr>
              <a:t>provide</a:t>
            </a:r>
            <a:r>
              <a:rPr lang="es-ES" sz="2400" dirty="0">
                <a:effectLst/>
                <a:latin typeface="Calibri" panose="020F0502020204030204" pitchFamily="34" charset="0"/>
                <a:ea typeface="Calibri" panose="020F0502020204030204" pitchFamily="34" charset="0"/>
                <a:cs typeface="Times New Roman" panose="02020603050405020304" pitchFamily="18" charset="0"/>
              </a:rPr>
              <a:t> </a:t>
            </a:r>
            <a:r>
              <a:rPr lang="es-ES" sz="2400" dirty="0" err="1">
                <a:effectLst/>
                <a:latin typeface="Calibri" panose="020F0502020204030204" pitchFamily="34" charset="0"/>
                <a:ea typeface="Calibri" panose="020F0502020204030204" pitchFamily="34" charset="0"/>
                <a:cs typeface="Times New Roman" panose="02020603050405020304" pitchFamily="18" charset="0"/>
              </a:rPr>
              <a:t>children</a:t>
            </a:r>
            <a:r>
              <a:rPr lang="es-ES" sz="2400" dirty="0">
                <a:effectLst/>
                <a:latin typeface="Calibri" panose="020F0502020204030204" pitchFamily="34" charset="0"/>
                <a:ea typeface="Calibri" panose="020F0502020204030204" pitchFamily="34" charset="0"/>
                <a:cs typeface="Times New Roman" panose="02020603050405020304" pitchFamily="18" charset="0"/>
              </a:rPr>
              <a:t> </a:t>
            </a:r>
            <a:r>
              <a:rPr lang="es-ES" sz="2400" dirty="0" err="1">
                <a:effectLst/>
                <a:latin typeface="Calibri" panose="020F0502020204030204" pitchFamily="34" charset="0"/>
                <a:ea typeface="Calibri" panose="020F0502020204030204" pitchFamily="34" charset="0"/>
                <a:cs typeface="Times New Roman" panose="02020603050405020304" pitchFamily="18" charset="0"/>
              </a:rPr>
              <a:t>with</a:t>
            </a:r>
            <a:r>
              <a:rPr lang="es-ES" sz="2400" dirty="0">
                <a:effectLst/>
                <a:latin typeface="Calibri" panose="020F0502020204030204" pitchFamily="34" charset="0"/>
                <a:ea typeface="Calibri" panose="020F0502020204030204" pitchFamily="34" charset="0"/>
                <a:cs typeface="Times New Roman" panose="02020603050405020304" pitchFamily="18" charset="0"/>
              </a:rPr>
              <a:t> a </a:t>
            </a:r>
            <a:r>
              <a:rPr lang="es-ES" sz="2400" dirty="0" err="1">
                <a:effectLst/>
                <a:latin typeface="Calibri" panose="020F0502020204030204" pitchFamily="34" charset="0"/>
                <a:ea typeface="Calibri" panose="020F0502020204030204" pitchFamily="34" charset="0"/>
                <a:cs typeface="Times New Roman" panose="02020603050405020304" pitchFamily="18" charset="0"/>
              </a:rPr>
              <a:t>sense</a:t>
            </a:r>
            <a:r>
              <a:rPr lang="es-ES" sz="2400" dirty="0">
                <a:effectLst/>
                <a:latin typeface="Calibri" panose="020F0502020204030204" pitchFamily="34" charset="0"/>
                <a:ea typeface="Calibri" panose="020F0502020204030204" pitchFamily="34" charset="0"/>
                <a:cs typeface="Times New Roman" panose="02020603050405020304" pitchFamily="18" charset="0"/>
              </a:rPr>
              <a:t> </a:t>
            </a:r>
            <a:r>
              <a:rPr lang="es-ES" sz="2400" dirty="0" err="1">
                <a:effectLst/>
                <a:latin typeface="Calibri" panose="020F0502020204030204" pitchFamily="34" charset="0"/>
                <a:ea typeface="Calibri" panose="020F0502020204030204" pitchFamily="34" charset="0"/>
                <a:cs typeface="Times New Roman" panose="02020603050405020304" pitchFamily="18" charset="0"/>
              </a:rPr>
              <a:t>of</a:t>
            </a:r>
            <a:r>
              <a:rPr lang="es-ES" sz="2400" dirty="0">
                <a:effectLst/>
                <a:latin typeface="Calibri" panose="020F0502020204030204" pitchFamily="34" charset="0"/>
                <a:ea typeface="Calibri" panose="020F0502020204030204" pitchFamily="34" charset="0"/>
                <a:cs typeface="Times New Roman" panose="02020603050405020304" pitchFamily="18" charset="0"/>
              </a:rPr>
              <a:t> </a:t>
            </a:r>
            <a:r>
              <a:rPr lang="es-ES" sz="2400" dirty="0" err="1">
                <a:effectLst/>
                <a:latin typeface="Calibri" panose="020F0502020204030204" pitchFamily="34" charset="0"/>
                <a:ea typeface="Calibri" panose="020F0502020204030204" pitchFamily="34" charset="0"/>
                <a:cs typeface="Times New Roman" panose="02020603050405020304" pitchFamily="18" charset="0"/>
              </a:rPr>
              <a:t>stability</a:t>
            </a:r>
            <a:r>
              <a:rPr lang="es-ES" sz="2400" dirty="0">
                <a:effectLst/>
                <a:latin typeface="Calibri" panose="020F0502020204030204" pitchFamily="34" charset="0"/>
                <a:ea typeface="Calibri" panose="020F0502020204030204" pitchFamily="34" charset="0"/>
                <a:cs typeface="Times New Roman" panose="02020603050405020304" pitchFamily="18" charset="0"/>
              </a:rPr>
              <a:t> and </a:t>
            </a:r>
            <a:r>
              <a:rPr lang="es-ES" sz="2400" dirty="0" err="1">
                <a:effectLst/>
                <a:latin typeface="Calibri" panose="020F0502020204030204" pitchFamily="34" charset="0"/>
                <a:ea typeface="Calibri" panose="020F0502020204030204" pitchFamily="34" charset="0"/>
                <a:cs typeface="Times New Roman" panose="02020603050405020304" pitchFamily="18" charset="0"/>
              </a:rPr>
              <a:t>normalcy</a:t>
            </a:r>
            <a:r>
              <a:rPr lang="es-ES" sz="2400" dirty="0">
                <a:effectLst/>
                <a:latin typeface="Calibri" panose="020F0502020204030204" pitchFamily="34" charset="0"/>
                <a:ea typeface="Calibri" panose="020F0502020204030204" pitchFamily="34" charset="0"/>
                <a:cs typeface="Times New Roman" panose="02020603050405020304" pitchFamily="18" charset="0"/>
              </a:rPr>
              <a:t> and </a:t>
            </a:r>
            <a:r>
              <a:rPr lang="es-ES" sz="2400" dirty="0" err="1">
                <a:effectLst/>
                <a:latin typeface="Calibri" panose="020F0502020204030204" pitchFamily="34" charset="0"/>
                <a:ea typeface="Calibri" panose="020F0502020204030204" pitchFamily="34" charset="0"/>
                <a:cs typeface="Times New Roman" panose="02020603050405020304" pitchFamily="18" charset="0"/>
              </a:rPr>
              <a:t>ensure</a:t>
            </a:r>
            <a:r>
              <a:rPr lang="es-ES" sz="2400" dirty="0">
                <a:effectLst/>
                <a:latin typeface="Calibri" panose="020F0502020204030204" pitchFamily="34" charset="0"/>
                <a:ea typeface="Calibri" panose="020F0502020204030204" pitchFamily="34" charset="0"/>
                <a:cs typeface="Times New Roman" panose="02020603050405020304" pitchFamily="18" charset="0"/>
              </a:rPr>
              <a:t> </a:t>
            </a:r>
            <a:r>
              <a:rPr lang="es-ES" sz="2400" dirty="0" err="1">
                <a:effectLst/>
                <a:latin typeface="Calibri" panose="020F0502020204030204" pitchFamily="34" charset="0"/>
                <a:ea typeface="Calibri" panose="020F0502020204030204" pitchFamily="34" charset="0"/>
                <a:cs typeface="Times New Roman" panose="02020603050405020304" pitchFamily="18" charset="0"/>
              </a:rPr>
              <a:t>children</a:t>
            </a:r>
            <a:r>
              <a:rPr lang="es-ES" sz="2400" dirty="0">
                <a:effectLst/>
                <a:latin typeface="Calibri" panose="020F0502020204030204" pitchFamily="34" charset="0"/>
                <a:ea typeface="Calibri" panose="020F0502020204030204" pitchFamily="34" charset="0"/>
                <a:cs typeface="Times New Roman" panose="02020603050405020304" pitchFamily="18" charset="0"/>
              </a:rPr>
              <a:t> </a:t>
            </a:r>
            <a:r>
              <a:rPr lang="es-ES" sz="2400" dirty="0" err="1">
                <a:effectLst/>
                <a:latin typeface="Calibri" panose="020F0502020204030204" pitchFamily="34" charset="0"/>
                <a:ea typeface="Calibri" panose="020F0502020204030204" pitchFamily="34" charset="0"/>
                <a:cs typeface="Times New Roman" panose="02020603050405020304" pitchFamily="18" charset="0"/>
              </a:rPr>
              <a:t>have</a:t>
            </a:r>
            <a:r>
              <a:rPr lang="es-ES" sz="2400" dirty="0">
                <a:effectLst/>
                <a:latin typeface="Calibri" panose="020F0502020204030204" pitchFamily="34" charset="0"/>
                <a:ea typeface="Calibri" panose="020F0502020204030204" pitchFamily="34" charset="0"/>
                <a:cs typeface="Times New Roman" panose="02020603050405020304" pitchFamily="18" charset="0"/>
              </a:rPr>
              <a:t> a </a:t>
            </a:r>
            <a:r>
              <a:rPr lang="es-ES" sz="2400" dirty="0" err="1">
                <a:effectLst/>
                <a:latin typeface="Calibri" panose="020F0502020204030204" pitchFamily="34" charset="0"/>
                <a:ea typeface="Calibri" panose="020F0502020204030204" pitchFamily="34" charset="0"/>
                <a:cs typeface="Times New Roman" panose="02020603050405020304" pitchFamily="18" charset="0"/>
              </a:rPr>
              <a:t>routine</a:t>
            </a:r>
            <a:r>
              <a:rPr lang="es-ES" sz="2400" dirty="0">
                <a:effectLst/>
                <a:latin typeface="Calibri" panose="020F0502020204030204" pitchFamily="34" charset="0"/>
                <a:ea typeface="Calibri" panose="020F0502020204030204" pitchFamily="34" charset="0"/>
                <a:cs typeface="Times New Roman" panose="02020603050405020304" pitchFamily="18" charset="0"/>
              </a:rPr>
              <a:t> and are </a:t>
            </a:r>
            <a:r>
              <a:rPr lang="es-ES" sz="2400" dirty="0" err="1">
                <a:effectLst/>
                <a:latin typeface="Calibri" panose="020F0502020204030204" pitchFamily="34" charset="0"/>
                <a:ea typeface="Calibri" panose="020F0502020204030204" pitchFamily="34" charset="0"/>
                <a:cs typeface="Times New Roman" panose="02020603050405020304" pitchFamily="18" charset="0"/>
              </a:rPr>
              <a:t>emotionally</a:t>
            </a:r>
            <a:r>
              <a:rPr lang="es-ES" sz="2400" dirty="0">
                <a:effectLst/>
                <a:latin typeface="Calibri" panose="020F0502020204030204" pitchFamily="34" charset="0"/>
                <a:ea typeface="Calibri" panose="020F0502020204030204" pitchFamily="34" charset="0"/>
                <a:cs typeface="Times New Roman" panose="02020603050405020304" pitchFamily="18" charset="0"/>
              </a:rPr>
              <a:t> </a:t>
            </a:r>
            <a:r>
              <a:rPr lang="es-ES" sz="2400" dirty="0" err="1">
                <a:effectLst/>
                <a:latin typeface="Calibri" panose="020F0502020204030204" pitchFamily="34" charset="0"/>
                <a:ea typeface="Calibri" panose="020F0502020204030204" pitchFamily="34" charset="0"/>
                <a:cs typeface="Times New Roman" panose="02020603050405020304" pitchFamily="18" charset="0"/>
              </a:rPr>
              <a:t>supported</a:t>
            </a:r>
            <a:r>
              <a:rPr lang="es-ES" sz="2400" dirty="0">
                <a:effectLst/>
                <a:latin typeface="Calibri" panose="020F0502020204030204" pitchFamily="34" charset="0"/>
                <a:ea typeface="Calibri" panose="020F0502020204030204" pitchFamily="34" charset="0"/>
                <a:cs typeface="Times New Roman" panose="02020603050405020304" pitchFamily="18" charset="0"/>
              </a:rPr>
              <a:t> </a:t>
            </a:r>
            <a:r>
              <a:rPr lang="es-ES" sz="2400" dirty="0" err="1">
                <a:effectLst/>
                <a:latin typeface="Calibri" panose="020F0502020204030204" pitchFamily="34" charset="0"/>
                <a:ea typeface="Calibri" panose="020F0502020204030204" pitchFamily="34" charset="0"/>
                <a:cs typeface="Times New Roman" panose="02020603050405020304" pitchFamily="18" charset="0"/>
              </a:rPr>
              <a:t>to</a:t>
            </a:r>
            <a:r>
              <a:rPr lang="es-ES" sz="2400" dirty="0">
                <a:effectLst/>
                <a:latin typeface="Calibri" panose="020F0502020204030204" pitchFamily="34" charset="0"/>
                <a:ea typeface="Calibri" panose="020F0502020204030204" pitchFamily="34" charset="0"/>
                <a:cs typeface="Times New Roman" panose="02020603050405020304" pitchFamily="18" charset="0"/>
              </a:rPr>
              <a:t> cope </a:t>
            </a:r>
            <a:r>
              <a:rPr lang="es-ES" sz="2400" dirty="0" err="1">
                <a:effectLst/>
                <a:latin typeface="Calibri" panose="020F0502020204030204" pitchFamily="34" charset="0"/>
                <a:ea typeface="Calibri" panose="020F0502020204030204" pitchFamily="34" charset="0"/>
                <a:cs typeface="Times New Roman" panose="02020603050405020304" pitchFamily="18" charset="0"/>
              </a:rPr>
              <a:t>with</a:t>
            </a:r>
            <a:r>
              <a:rPr lang="es-ES" sz="2400" dirty="0">
                <a:effectLst/>
                <a:latin typeface="Calibri" panose="020F0502020204030204" pitchFamily="34" charset="0"/>
                <a:ea typeface="Calibri" panose="020F0502020204030204" pitchFamily="34" charset="0"/>
                <a:cs typeface="Times New Roman" panose="02020603050405020304" pitchFamily="18" charset="0"/>
              </a:rPr>
              <a:t> a </a:t>
            </a:r>
            <a:r>
              <a:rPr lang="es-ES" sz="2400" dirty="0" err="1">
                <a:effectLst/>
                <a:latin typeface="Calibri" panose="020F0502020204030204" pitchFamily="34" charset="0"/>
                <a:ea typeface="Calibri" panose="020F0502020204030204" pitchFamily="34" charset="0"/>
                <a:cs typeface="Times New Roman" panose="02020603050405020304" pitchFamily="18" charset="0"/>
              </a:rPr>
              <a:t>changing</a:t>
            </a:r>
            <a:r>
              <a:rPr lang="es-ES" sz="2400" dirty="0">
                <a:effectLst/>
                <a:latin typeface="Calibri" panose="020F0502020204030204" pitchFamily="34" charset="0"/>
                <a:ea typeface="Calibri" panose="020F0502020204030204" pitchFamily="34" charset="0"/>
                <a:cs typeface="Times New Roman" panose="02020603050405020304" pitchFamily="18" charset="0"/>
              </a:rPr>
              <a:t> </a:t>
            </a:r>
            <a:r>
              <a:rPr lang="es-ES" sz="2400" dirty="0" err="1">
                <a:effectLst/>
                <a:latin typeface="Calibri" panose="020F0502020204030204" pitchFamily="34" charset="0"/>
                <a:ea typeface="Calibri" panose="020F0502020204030204" pitchFamily="34" charset="0"/>
                <a:cs typeface="Times New Roman" panose="02020603050405020304" pitchFamily="18" charset="0"/>
              </a:rPr>
              <a:t>situation</a:t>
            </a:r>
            <a:r>
              <a:rPr lang="es-ES" sz="2400" dirty="0">
                <a:effectLst/>
                <a:latin typeface="Calibri" panose="020F0502020204030204" pitchFamily="34" charset="0"/>
                <a:ea typeface="Calibri" panose="020F0502020204030204" pitchFamily="34" charset="0"/>
                <a:cs typeface="Times New Roman" panose="02020603050405020304" pitchFamily="18" charset="0"/>
              </a:rPr>
              <a:t>. </a:t>
            </a:r>
            <a:r>
              <a:rPr lang="es-ES" sz="2400" dirty="0" err="1">
                <a:effectLst/>
                <a:latin typeface="Calibri" panose="020F0502020204030204" pitchFamily="34" charset="0"/>
                <a:ea typeface="Calibri" panose="020F0502020204030204" pitchFamily="34" charset="0"/>
                <a:cs typeface="Times New Roman" panose="02020603050405020304" pitchFamily="18" charset="0"/>
              </a:rPr>
              <a:t>Schools</a:t>
            </a:r>
            <a:r>
              <a:rPr lang="es-ES" sz="2400" dirty="0">
                <a:effectLst/>
                <a:latin typeface="Calibri" panose="020F0502020204030204" pitchFamily="34" charset="0"/>
                <a:ea typeface="Calibri" panose="020F0502020204030204" pitchFamily="34" charset="0"/>
                <a:cs typeface="Times New Roman" panose="02020603050405020304" pitchFamily="18" charset="0"/>
              </a:rPr>
              <a:t> </a:t>
            </a:r>
            <a:r>
              <a:rPr lang="es-ES" sz="2400" dirty="0" err="1">
                <a:effectLst/>
                <a:latin typeface="Calibri" panose="020F0502020204030204" pitchFamily="34" charset="0"/>
                <a:ea typeface="Calibri" panose="020F0502020204030204" pitchFamily="34" charset="0"/>
                <a:cs typeface="Times New Roman" panose="02020603050405020304" pitchFamily="18" charset="0"/>
              </a:rPr>
              <a:t>also</a:t>
            </a:r>
            <a:r>
              <a:rPr lang="es-ES" sz="2400" dirty="0">
                <a:effectLst/>
                <a:latin typeface="Calibri" panose="020F0502020204030204" pitchFamily="34" charset="0"/>
                <a:ea typeface="Calibri" panose="020F0502020204030204" pitchFamily="34" charset="0"/>
                <a:cs typeface="Times New Roman" panose="02020603050405020304" pitchFamily="18" charset="0"/>
              </a:rPr>
              <a:t> </a:t>
            </a:r>
            <a:r>
              <a:rPr lang="es-ES" sz="2400" dirty="0" err="1">
                <a:effectLst/>
                <a:latin typeface="Calibri" panose="020F0502020204030204" pitchFamily="34" charset="0"/>
                <a:ea typeface="Calibri" panose="020F0502020204030204" pitchFamily="34" charset="0"/>
                <a:cs typeface="Times New Roman" panose="02020603050405020304" pitchFamily="18" charset="0"/>
              </a:rPr>
              <a:t>provide</a:t>
            </a:r>
            <a:r>
              <a:rPr lang="es-ES" sz="2400" dirty="0">
                <a:effectLst/>
                <a:latin typeface="Calibri" panose="020F0502020204030204" pitchFamily="34" charset="0"/>
                <a:ea typeface="Calibri" panose="020F0502020204030204" pitchFamily="34" charset="0"/>
                <a:cs typeface="Times New Roman" panose="02020603050405020304" pitchFamily="18" charset="0"/>
              </a:rPr>
              <a:t> </a:t>
            </a:r>
            <a:r>
              <a:rPr lang="es-ES" sz="2400" dirty="0" err="1">
                <a:effectLst/>
                <a:latin typeface="Calibri" panose="020F0502020204030204" pitchFamily="34" charset="0"/>
                <a:ea typeface="Calibri" panose="020F0502020204030204" pitchFamily="34" charset="0"/>
                <a:cs typeface="Times New Roman" panose="02020603050405020304" pitchFamily="18" charset="0"/>
              </a:rPr>
              <a:t>important</a:t>
            </a:r>
            <a:r>
              <a:rPr lang="es-ES" sz="2400" dirty="0">
                <a:effectLst/>
                <a:latin typeface="Calibri" panose="020F0502020204030204" pitchFamily="34" charset="0"/>
                <a:ea typeface="Calibri" panose="020F0502020204030204" pitchFamily="34" charset="0"/>
                <a:cs typeface="Times New Roman" panose="02020603050405020304" pitchFamily="18" charset="0"/>
              </a:rPr>
              <a:t> </a:t>
            </a:r>
            <a:r>
              <a:rPr lang="es-ES" sz="2400" dirty="0" err="1">
                <a:effectLst/>
                <a:latin typeface="Calibri" panose="020F0502020204030204" pitchFamily="34" charset="0"/>
                <a:ea typeface="Calibri" panose="020F0502020204030204" pitchFamily="34" charset="0"/>
                <a:cs typeface="Times New Roman" panose="02020603050405020304" pitchFamily="18" charset="0"/>
              </a:rPr>
              <a:t>spaces</a:t>
            </a:r>
            <a:r>
              <a:rPr lang="es-ES" sz="2400" dirty="0">
                <a:effectLst/>
                <a:latin typeface="Calibri" panose="020F0502020204030204" pitchFamily="34" charset="0"/>
                <a:ea typeface="Calibri" panose="020F0502020204030204" pitchFamily="34" charset="0"/>
                <a:cs typeface="Times New Roman" panose="02020603050405020304" pitchFamily="18" charset="0"/>
              </a:rPr>
              <a:t> </a:t>
            </a:r>
            <a:r>
              <a:rPr lang="es-ES" sz="2400" dirty="0" err="1">
                <a:effectLst/>
                <a:latin typeface="Calibri" panose="020F0502020204030204" pitchFamily="34" charset="0"/>
                <a:ea typeface="Calibri" panose="020F0502020204030204" pitchFamily="34" charset="0"/>
                <a:cs typeface="Times New Roman" panose="02020603050405020304" pitchFamily="18" charset="0"/>
              </a:rPr>
              <a:t>for</a:t>
            </a:r>
            <a:r>
              <a:rPr lang="es-ES" sz="2400" dirty="0">
                <a:effectLst/>
                <a:latin typeface="Calibri" panose="020F0502020204030204" pitchFamily="34" charset="0"/>
                <a:ea typeface="Calibri" panose="020F0502020204030204" pitchFamily="34" charset="0"/>
                <a:cs typeface="Times New Roman" panose="02020603050405020304" pitchFamily="18" charset="0"/>
              </a:rPr>
              <a:t> </a:t>
            </a:r>
            <a:r>
              <a:rPr lang="es-ES" sz="2400" dirty="0" err="1">
                <a:effectLst/>
                <a:latin typeface="Calibri" panose="020F0502020204030204" pitchFamily="34" charset="0"/>
                <a:ea typeface="Calibri" panose="020F0502020204030204" pitchFamily="34" charset="0"/>
                <a:cs typeface="Times New Roman" panose="02020603050405020304" pitchFamily="18" charset="0"/>
              </a:rPr>
              <a:t>children</a:t>
            </a:r>
            <a:r>
              <a:rPr lang="es-ES" sz="2400" dirty="0">
                <a:effectLst/>
                <a:latin typeface="Calibri" panose="020F0502020204030204" pitchFamily="34" charset="0"/>
                <a:ea typeface="Calibri" panose="020F0502020204030204" pitchFamily="34" charset="0"/>
                <a:cs typeface="Times New Roman" panose="02020603050405020304" pitchFamily="18" charset="0"/>
              </a:rPr>
              <a:t> and </a:t>
            </a:r>
            <a:r>
              <a:rPr lang="es-ES" sz="2400" dirty="0" err="1">
                <a:effectLst/>
                <a:latin typeface="Calibri" panose="020F0502020204030204" pitchFamily="34" charset="0"/>
                <a:ea typeface="Calibri" panose="020F0502020204030204" pitchFamily="34" charset="0"/>
                <a:cs typeface="Times New Roman" panose="02020603050405020304" pitchFamily="18" charset="0"/>
              </a:rPr>
              <a:t>their</a:t>
            </a:r>
            <a:r>
              <a:rPr lang="es-ES" sz="2400" dirty="0">
                <a:effectLst/>
                <a:latin typeface="Calibri" panose="020F0502020204030204" pitchFamily="34" charset="0"/>
                <a:ea typeface="Calibri" panose="020F0502020204030204" pitchFamily="34" charset="0"/>
                <a:cs typeface="Times New Roman" panose="02020603050405020304" pitchFamily="18" charset="0"/>
              </a:rPr>
              <a:t> </a:t>
            </a:r>
            <a:r>
              <a:rPr lang="es-ES" sz="2400" dirty="0" err="1">
                <a:effectLst/>
                <a:latin typeface="Calibri" panose="020F0502020204030204" pitchFamily="34" charset="0"/>
                <a:ea typeface="Calibri" panose="020F0502020204030204" pitchFamily="34" charset="0"/>
                <a:cs typeface="Times New Roman" panose="02020603050405020304" pitchFamily="18" charset="0"/>
              </a:rPr>
              <a:t>families</a:t>
            </a:r>
            <a:r>
              <a:rPr lang="es-ES" sz="2400" dirty="0">
                <a:effectLst/>
                <a:latin typeface="Calibri" panose="020F0502020204030204" pitchFamily="34" charset="0"/>
                <a:ea typeface="Calibri" panose="020F0502020204030204" pitchFamily="34" charset="0"/>
                <a:cs typeface="Times New Roman" panose="02020603050405020304" pitchFamily="18" charset="0"/>
              </a:rPr>
              <a:t> </a:t>
            </a:r>
            <a:r>
              <a:rPr lang="es-ES" sz="2400" dirty="0" err="1">
                <a:effectLst/>
                <a:latin typeface="Calibri" panose="020F0502020204030204" pitchFamily="34" charset="0"/>
                <a:ea typeface="Calibri" panose="020F0502020204030204" pitchFamily="34" charset="0"/>
                <a:cs typeface="Times New Roman" panose="02020603050405020304" pitchFamily="18" charset="0"/>
              </a:rPr>
              <a:t>to</a:t>
            </a:r>
            <a:r>
              <a:rPr lang="es-ES" sz="2400" dirty="0">
                <a:effectLst/>
                <a:latin typeface="Calibri" panose="020F0502020204030204" pitchFamily="34" charset="0"/>
                <a:ea typeface="Calibri" panose="020F0502020204030204" pitchFamily="34" charset="0"/>
                <a:cs typeface="Times New Roman" panose="02020603050405020304" pitchFamily="18" charset="0"/>
              </a:rPr>
              <a:t> </a:t>
            </a:r>
            <a:r>
              <a:rPr lang="es-ES" sz="2400" dirty="0" err="1">
                <a:effectLst/>
                <a:latin typeface="Calibri" panose="020F0502020204030204" pitchFamily="34" charset="0"/>
                <a:ea typeface="Calibri" panose="020F0502020204030204" pitchFamily="34" charset="0"/>
                <a:cs typeface="Times New Roman" panose="02020603050405020304" pitchFamily="18" charset="0"/>
              </a:rPr>
              <a:t>learn</a:t>
            </a:r>
            <a:r>
              <a:rPr lang="es-ES" sz="2400" dirty="0">
                <a:effectLst/>
                <a:latin typeface="Calibri" panose="020F0502020204030204" pitchFamily="34" charset="0"/>
                <a:ea typeface="Calibri" panose="020F0502020204030204" pitchFamily="34" charset="0"/>
                <a:cs typeface="Times New Roman" panose="02020603050405020304" pitchFamily="18" charset="0"/>
              </a:rPr>
              <a:t> </a:t>
            </a:r>
            <a:r>
              <a:rPr lang="es-ES" sz="2400" dirty="0" err="1">
                <a:effectLst/>
                <a:latin typeface="Calibri" panose="020F0502020204030204" pitchFamily="34" charset="0"/>
                <a:ea typeface="Calibri" panose="020F0502020204030204" pitchFamily="34" charset="0"/>
                <a:cs typeface="Times New Roman" panose="02020603050405020304" pitchFamily="18" charset="0"/>
              </a:rPr>
              <a:t>about</a:t>
            </a:r>
            <a:r>
              <a:rPr lang="es-ES" sz="2400" dirty="0">
                <a:effectLst/>
                <a:latin typeface="Calibri" panose="020F0502020204030204" pitchFamily="34" charset="0"/>
                <a:ea typeface="Calibri" panose="020F0502020204030204" pitchFamily="34" charset="0"/>
                <a:cs typeface="Times New Roman" panose="02020603050405020304" pitchFamily="18" charset="0"/>
              </a:rPr>
              <a:t> </a:t>
            </a:r>
            <a:r>
              <a:rPr lang="es-ES" sz="2400" dirty="0" err="1">
                <a:effectLst/>
                <a:latin typeface="Calibri" panose="020F0502020204030204" pitchFamily="34" charset="0"/>
                <a:ea typeface="Calibri" panose="020F0502020204030204" pitchFamily="34" charset="0"/>
                <a:cs typeface="Times New Roman" panose="02020603050405020304" pitchFamily="18" charset="0"/>
              </a:rPr>
              <a:t>hygiene</a:t>
            </a:r>
            <a:r>
              <a:rPr lang="es-ES" sz="2400" dirty="0">
                <a:effectLst/>
                <a:latin typeface="Calibri" panose="020F0502020204030204" pitchFamily="34" charset="0"/>
                <a:ea typeface="Calibri" panose="020F0502020204030204" pitchFamily="34" charset="0"/>
                <a:cs typeface="Times New Roman" panose="02020603050405020304" pitchFamily="18" charset="0"/>
              </a:rPr>
              <a:t>, </a:t>
            </a:r>
            <a:r>
              <a:rPr lang="es-ES" sz="2400" dirty="0" err="1">
                <a:effectLst/>
                <a:latin typeface="Calibri" panose="020F0502020204030204" pitchFamily="34" charset="0"/>
                <a:ea typeface="Calibri" panose="020F0502020204030204" pitchFamily="34" charset="0"/>
                <a:cs typeface="Times New Roman" panose="02020603050405020304" pitchFamily="18" charset="0"/>
              </a:rPr>
              <a:t>appropriate</a:t>
            </a:r>
            <a:r>
              <a:rPr lang="es-ES" sz="2400" dirty="0">
                <a:effectLst/>
                <a:latin typeface="Calibri" panose="020F0502020204030204" pitchFamily="34" charset="0"/>
                <a:ea typeface="Calibri" panose="020F0502020204030204" pitchFamily="34" charset="0"/>
                <a:cs typeface="Times New Roman" panose="02020603050405020304" pitchFamily="18" charset="0"/>
              </a:rPr>
              <a:t> </a:t>
            </a:r>
            <a:r>
              <a:rPr lang="es-ES" sz="2400" dirty="0" err="1">
                <a:effectLst/>
                <a:latin typeface="Calibri" panose="020F0502020204030204" pitchFamily="34" charset="0"/>
                <a:ea typeface="Calibri" panose="020F0502020204030204" pitchFamily="34" charset="0"/>
                <a:cs typeface="Times New Roman" panose="02020603050405020304" pitchFamily="18" charset="0"/>
              </a:rPr>
              <a:t>handwashing</a:t>
            </a:r>
            <a:r>
              <a:rPr lang="es-ES" sz="2400" dirty="0">
                <a:effectLst/>
                <a:latin typeface="Calibri" panose="020F0502020204030204" pitchFamily="34" charset="0"/>
                <a:ea typeface="Calibri" panose="020F0502020204030204" pitchFamily="34" charset="0"/>
                <a:cs typeface="Times New Roman" panose="02020603050405020304" pitchFamily="18" charset="0"/>
              </a:rPr>
              <a:t> </a:t>
            </a:r>
            <a:r>
              <a:rPr lang="es-ES" sz="2400" dirty="0" err="1">
                <a:effectLst/>
                <a:latin typeface="Calibri" panose="020F0502020204030204" pitchFamily="34" charset="0"/>
                <a:ea typeface="Calibri" panose="020F0502020204030204" pitchFamily="34" charset="0"/>
                <a:cs typeface="Times New Roman" panose="02020603050405020304" pitchFamily="18" charset="0"/>
              </a:rPr>
              <a:t>techniques</a:t>
            </a:r>
            <a:r>
              <a:rPr lang="es-ES" sz="2400" dirty="0">
                <a:effectLst/>
                <a:latin typeface="Calibri" panose="020F0502020204030204" pitchFamily="34" charset="0"/>
                <a:ea typeface="Calibri" panose="020F0502020204030204" pitchFamily="34" charset="0"/>
                <a:cs typeface="Times New Roman" panose="02020603050405020304" pitchFamily="18" charset="0"/>
              </a:rPr>
              <a:t>, and </a:t>
            </a:r>
            <a:r>
              <a:rPr lang="es-ES" sz="2400" dirty="0" err="1">
                <a:effectLst/>
                <a:latin typeface="Calibri" panose="020F0502020204030204" pitchFamily="34" charset="0"/>
                <a:ea typeface="Calibri" panose="020F0502020204030204" pitchFamily="34" charset="0"/>
                <a:cs typeface="Times New Roman" panose="02020603050405020304" pitchFamily="18" charset="0"/>
              </a:rPr>
              <a:t>coping</a:t>
            </a:r>
            <a:r>
              <a:rPr lang="es-ES" sz="2400" dirty="0">
                <a:effectLst/>
                <a:latin typeface="Calibri" panose="020F0502020204030204" pitchFamily="34" charset="0"/>
                <a:ea typeface="Calibri" panose="020F0502020204030204" pitchFamily="34" charset="0"/>
                <a:cs typeface="Times New Roman" panose="02020603050405020304" pitchFamily="18" charset="0"/>
              </a:rPr>
              <a:t> </a:t>
            </a:r>
            <a:r>
              <a:rPr lang="es-ES" sz="2400" dirty="0" err="1">
                <a:effectLst/>
                <a:latin typeface="Calibri" panose="020F0502020204030204" pitchFamily="34" charset="0"/>
                <a:ea typeface="Calibri" panose="020F0502020204030204" pitchFamily="34" charset="0"/>
                <a:cs typeface="Times New Roman" panose="02020603050405020304" pitchFamily="18" charset="0"/>
              </a:rPr>
              <a:t>with</a:t>
            </a:r>
            <a:r>
              <a:rPr lang="es-ES" sz="2400" dirty="0">
                <a:effectLst/>
                <a:latin typeface="Calibri" panose="020F0502020204030204" pitchFamily="34" charset="0"/>
                <a:ea typeface="Calibri" panose="020F0502020204030204" pitchFamily="34" charset="0"/>
                <a:cs typeface="Times New Roman" panose="02020603050405020304" pitchFamily="18" charset="0"/>
              </a:rPr>
              <a:t> </a:t>
            </a:r>
            <a:r>
              <a:rPr lang="es-ES" sz="2400" dirty="0" err="1">
                <a:effectLst/>
                <a:latin typeface="Calibri" panose="020F0502020204030204" pitchFamily="34" charset="0"/>
                <a:ea typeface="Calibri" panose="020F0502020204030204" pitchFamily="34" charset="0"/>
                <a:cs typeface="Times New Roman" panose="02020603050405020304" pitchFamily="18" charset="0"/>
              </a:rPr>
              <a:t>situations</a:t>
            </a:r>
            <a:r>
              <a:rPr lang="es-ES" sz="2400" dirty="0">
                <a:effectLst/>
                <a:latin typeface="Calibri" panose="020F0502020204030204" pitchFamily="34" charset="0"/>
                <a:ea typeface="Calibri" panose="020F0502020204030204" pitchFamily="34" charset="0"/>
                <a:cs typeface="Times New Roman" panose="02020603050405020304" pitchFamily="18" charset="0"/>
              </a:rPr>
              <a:t> </a:t>
            </a:r>
            <a:r>
              <a:rPr lang="es-ES" sz="2400" dirty="0" err="1">
                <a:effectLst/>
                <a:latin typeface="Calibri" panose="020F0502020204030204" pitchFamily="34" charset="0"/>
                <a:ea typeface="Calibri" panose="020F0502020204030204" pitchFamily="34" charset="0"/>
                <a:cs typeface="Times New Roman" panose="02020603050405020304" pitchFamily="18" charset="0"/>
              </a:rPr>
              <a:t>that</a:t>
            </a:r>
            <a:r>
              <a:rPr lang="es-ES" sz="2400" dirty="0">
                <a:effectLst/>
                <a:latin typeface="Calibri" panose="020F0502020204030204" pitchFamily="34" charset="0"/>
                <a:ea typeface="Calibri" panose="020F0502020204030204" pitchFamily="34" charset="0"/>
                <a:cs typeface="Times New Roman" panose="02020603050405020304" pitchFamily="18" charset="0"/>
              </a:rPr>
              <a:t> </a:t>
            </a:r>
            <a:r>
              <a:rPr lang="es-ES" sz="2400" dirty="0" err="1">
                <a:effectLst/>
                <a:latin typeface="Calibri" panose="020F0502020204030204" pitchFamily="34" charset="0"/>
                <a:ea typeface="Calibri" panose="020F0502020204030204" pitchFamily="34" charset="0"/>
                <a:cs typeface="Times New Roman" panose="02020603050405020304" pitchFamily="18" charset="0"/>
              </a:rPr>
              <a:t>will</a:t>
            </a:r>
            <a:r>
              <a:rPr lang="es-ES" sz="2400" dirty="0">
                <a:effectLst/>
                <a:latin typeface="Calibri" panose="020F0502020204030204" pitchFamily="34" charset="0"/>
                <a:ea typeface="Calibri" panose="020F0502020204030204" pitchFamily="34" charset="0"/>
                <a:cs typeface="Times New Roman" panose="02020603050405020304" pitchFamily="18" charset="0"/>
              </a:rPr>
              <a:t> break </a:t>
            </a:r>
            <a:r>
              <a:rPr lang="es-ES" sz="2400" dirty="0" err="1">
                <a:effectLst/>
                <a:latin typeface="Calibri" panose="020F0502020204030204" pitchFamily="34" charset="0"/>
                <a:ea typeface="Calibri" panose="020F0502020204030204" pitchFamily="34" charset="0"/>
                <a:cs typeface="Times New Roman" panose="02020603050405020304" pitchFamily="18" charset="0"/>
              </a:rPr>
              <a:t>routines</a:t>
            </a:r>
            <a:r>
              <a:rPr lang="es-ES" sz="2400" dirty="0">
                <a:effectLst/>
                <a:latin typeface="Calibri" panose="020F0502020204030204" pitchFamily="34" charset="0"/>
                <a:ea typeface="Calibri" panose="020F0502020204030204" pitchFamily="34" charset="0"/>
                <a:cs typeface="Times New Roman" panose="02020603050405020304" pitchFamily="18" charset="0"/>
              </a:rPr>
              <a:t>. </a:t>
            </a:r>
            <a:r>
              <a:rPr lang="es-ES" sz="2400" dirty="0" err="1">
                <a:effectLst/>
                <a:latin typeface="Calibri" panose="020F0502020204030204" pitchFamily="34" charset="0"/>
                <a:ea typeface="Calibri" panose="020F0502020204030204" pitchFamily="34" charset="0"/>
                <a:cs typeface="Times New Roman" panose="02020603050405020304" pitchFamily="18" charset="0"/>
              </a:rPr>
              <a:t>Without</a:t>
            </a:r>
            <a:r>
              <a:rPr lang="es-ES" sz="2400" dirty="0">
                <a:effectLst/>
                <a:latin typeface="Calibri" panose="020F0502020204030204" pitchFamily="34" charset="0"/>
                <a:ea typeface="Calibri" panose="020F0502020204030204" pitchFamily="34" charset="0"/>
                <a:cs typeface="Times New Roman" panose="02020603050405020304" pitchFamily="18" charset="0"/>
              </a:rPr>
              <a:t> </a:t>
            </a:r>
            <a:r>
              <a:rPr lang="es-ES" sz="2400" dirty="0" err="1">
                <a:effectLst/>
                <a:latin typeface="Calibri" panose="020F0502020204030204" pitchFamily="34" charset="0"/>
                <a:ea typeface="Calibri" panose="020F0502020204030204" pitchFamily="34" charset="0"/>
                <a:cs typeface="Times New Roman" panose="02020603050405020304" pitchFamily="18" charset="0"/>
              </a:rPr>
              <a:t>access</a:t>
            </a:r>
            <a:r>
              <a:rPr lang="es-ES" sz="2400" dirty="0">
                <a:effectLst/>
                <a:latin typeface="Calibri" panose="020F0502020204030204" pitchFamily="34" charset="0"/>
                <a:ea typeface="Calibri" panose="020F0502020204030204" pitchFamily="34" charset="0"/>
                <a:cs typeface="Times New Roman" panose="02020603050405020304" pitchFamily="18" charset="0"/>
              </a:rPr>
              <a:t> </a:t>
            </a:r>
            <a:r>
              <a:rPr lang="es-ES" sz="2400" dirty="0" err="1">
                <a:effectLst/>
                <a:latin typeface="Calibri" panose="020F0502020204030204" pitchFamily="34" charset="0"/>
                <a:ea typeface="Calibri" panose="020F0502020204030204" pitchFamily="34" charset="0"/>
                <a:cs typeface="Times New Roman" panose="02020603050405020304" pitchFamily="18" charset="0"/>
              </a:rPr>
              <a:t>to</a:t>
            </a:r>
            <a:r>
              <a:rPr lang="es-ES" sz="2400" dirty="0">
                <a:effectLst/>
                <a:latin typeface="Calibri" panose="020F0502020204030204" pitchFamily="34" charset="0"/>
                <a:ea typeface="Calibri" panose="020F0502020204030204" pitchFamily="34" charset="0"/>
                <a:cs typeface="Times New Roman" panose="02020603050405020304" pitchFamily="18" charset="0"/>
              </a:rPr>
              <a:t> </a:t>
            </a:r>
            <a:r>
              <a:rPr lang="es-ES" sz="2400" dirty="0" err="1">
                <a:effectLst/>
                <a:latin typeface="Calibri" panose="020F0502020204030204" pitchFamily="34" charset="0"/>
                <a:ea typeface="Calibri" panose="020F0502020204030204" pitchFamily="34" charset="0"/>
                <a:cs typeface="Times New Roman" panose="02020603050405020304" pitchFamily="18" charset="0"/>
              </a:rPr>
              <a:t>schools</a:t>
            </a:r>
            <a:r>
              <a:rPr lang="es-ES" sz="2400" dirty="0">
                <a:effectLst/>
                <a:latin typeface="Calibri" panose="020F0502020204030204" pitchFamily="34" charset="0"/>
                <a:ea typeface="Calibri" panose="020F0502020204030204" pitchFamily="34" charset="0"/>
                <a:cs typeface="Times New Roman" panose="02020603050405020304" pitchFamily="18" charset="0"/>
              </a:rPr>
              <a:t>, </a:t>
            </a:r>
            <a:r>
              <a:rPr lang="es-ES" sz="2400" dirty="0" err="1">
                <a:effectLst/>
                <a:latin typeface="Calibri" panose="020F0502020204030204" pitchFamily="34" charset="0"/>
                <a:ea typeface="Calibri" panose="020F0502020204030204" pitchFamily="34" charset="0"/>
                <a:cs typeface="Times New Roman" panose="02020603050405020304" pitchFamily="18" charset="0"/>
              </a:rPr>
              <a:t>this</a:t>
            </a:r>
            <a:r>
              <a:rPr lang="es-ES" sz="2400" dirty="0">
                <a:effectLst/>
                <a:latin typeface="Calibri" panose="020F0502020204030204" pitchFamily="34" charset="0"/>
                <a:ea typeface="Calibri" panose="020F0502020204030204" pitchFamily="34" charset="0"/>
                <a:cs typeface="Times New Roman" panose="02020603050405020304" pitchFamily="18" charset="0"/>
              </a:rPr>
              <a:t> prime </a:t>
            </a:r>
            <a:r>
              <a:rPr lang="es-ES" sz="2400" dirty="0" err="1">
                <a:effectLst/>
                <a:latin typeface="Calibri" panose="020F0502020204030204" pitchFamily="34" charset="0"/>
                <a:ea typeface="Calibri" panose="020F0502020204030204" pitchFamily="34" charset="0"/>
                <a:cs typeface="Times New Roman" panose="02020603050405020304" pitchFamily="18" charset="0"/>
              </a:rPr>
              <a:t>responsibility</a:t>
            </a:r>
            <a:r>
              <a:rPr lang="es-ES" sz="2400" dirty="0">
                <a:effectLst/>
                <a:latin typeface="Calibri" panose="020F0502020204030204" pitchFamily="34" charset="0"/>
                <a:ea typeface="Calibri" panose="020F0502020204030204" pitchFamily="34" charset="0"/>
                <a:cs typeface="Times New Roman" panose="02020603050405020304" pitchFamily="18" charset="0"/>
              </a:rPr>
              <a:t> </a:t>
            </a:r>
            <a:r>
              <a:rPr lang="es-ES" sz="2400" dirty="0" err="1">
                <a:effectLst/>
                <a:latin typeface="Calibri" panose="020F0502020204030204" pitchFamily="34" charset="0"/>
                <a:ea typeface="Calibri" panose="020F0502020204030204" pitchFamily="34" charset="0"/>
                <a:cs typeface="Times New Roman" panose="02020603050405020304" pitchFamily="18" charset="0"/>
              </a:rPr>
              <a:t>falls</a:t>
            </a:r>
            <a:r>
              <a:rPr lang="es-ES" sz="2400" dirty="0">
                <a:effectLst/>
                <a:latin typeface="Calibri" panose="020F0502020204030204" pitchFamily="34" charset="0"/>
                <a:ea typeface="Calibri" panose="020F0502020204030204" pitchFamily="34" charset="0"/>
                <a:cs typeface="Times New Roman" panose="02020603050405020304" pitchFamily="18" charset="0"/>
              </a:rPr>
              <a:t> </a:t>
            </a:r>
            <a:r>
              <a:rPr lang="es-ES" sz="2400" dirty="0" err="1">
                <a:effectLst/>
                <a:latin typeface="Calibri" panose="020F0502020204030204" pitchFamily="34" charset="0"/>
                <a:ea typeface="Calibri" panose="020F0502020204030204" pitchFamily="34" charset="0"/>
                <a:cs typeface="Times New Roman" panose="02020603050405020304" pitchFamily="18" charset="0"/>
              </a:rPr>
              <a:t>on</a:t>
            </a:r>
            <a:r>
              <a:rPr lang="es-ES" sz="2400" dirty="0">
                <a:effectLst/>
                <a:latin typeface="Calibri" panose="020F0502020204030204" pitchFamily="34" charset="0"/>
                <a:ea typeface="Calibri" panose="020F0502020204030204" pitchFamily="34" charset="0"/>
                <a:cs typeface="Times New Roman" panose="02020603050405020304" pitchFamily="18" charset="0"/>
              </a:rPr>
              <a:t> </a:t>
            </a:r>
            <a:r>
              <a:rPr lang="es-ES" sz="2400" dirty="0" err="1">
                <a:effectLst/>
                <a:latin typeface="Calibri" panose="020F0502020204030204" pitchFamily="34" charset="0"/>
                <a:ea typeface="Calibri" panose="020F0502020204030204" pitchFamily="34" charset="0"/>
                <a:cs typeface="Times New Roman" panose="02020603050405020304" pitchFamily="18" charset="0"/>
              </a:rPr>
              <a:t>parents</a:t>
            </a:r>
            <a:r>
              <a:rPr lang="es-ES" sz="2400" dirty="0">
                <a:effectLst/>
                <a:latin typeface="Calibri" panose="020F0502020204030204" pitchFamily="34" charset="0"/>
                <a:ea typeface="Calibri" panose="020F0502020204030204" pitchFamily="34" charset="0"/>
                <a:cs typeface="Times New Roman" panose="02020603050405020304" pitchFamily="18" charset="0"/>
              </a:rPr>
              <a:t>, </a:t>
            </a:r>
            <a:r>
              <a:rPr lang="es-ES" sz="2400" dirty="0" err="1">
                <a:effectLst/>
                <a:latin typeface="Calibri" panose="020F0502020204030204" pitchFamily="34" charset="0"/>
                <a:ea typeface="Calibri" panose="020F0502020204030204" pitchFamily="34" charset="0"/>
                <a:cs typeface="Times New Roman" panose="02020603050405020304" pitchFamily="18" charset="0"/>
              </a:rPr>
              <a:t>guardians</a:t>
            </a:r>
            <a:r>
              <a:rPr lang="es-ES" sz="2400" dirty="0">
                <a:effectLst/>
                <a:latin typeface="Calibri" panose="020F0502020204030204" pitchFamily="34" charset="0"/>
                <a:ea typeface="Calibri" panose="020F0502020204030204" pitchFamily="34" charset="0"/>
                <a:cs typeface="Times New Roman" panose="02020603050405020304" pitchFamily="18" charset="0"/>
              </a:rPr>
              <a:t>, and </a:t>
            </a:r>
            <a:r>
              <a:rPr lang="es-ES" sz="2400" dirty="0" err="1">
                <a:effectLst/>
                <a:latin typeface="Calibri" panose="020F0502020204030204" pitchFamily="34" charset="0"/>
                <a:ea typeface="Calibri" panose="020F0502020204030204" pitchFamily="34" charset="0"/>
                <a:cs typeface="Times New Roman" panose="02020603050405020304" pitchFamily="18" charset="0"/>
              </a:rPr>
              <a:t>caregivers</a:t>
            </a:r>
            <a:r>
              <a:rPr lang="es-ES" sz="2400" dirty="0">
                <a:effectLst/>
                <a:latin typeface="Calibri" panose="020F0502020204030204" pitchFamily="34" charset="0"/>
                <a:ea typeface="Calibri" panose="020F0502020204030204" pitchFamily="34" charset="0"/>
                <a:cs typeface="Times New Roman" panose="02020603050405020304" pitchFamily="18" charset="0"/>
              </a:rPr>
              <a:t>. </a:t>
            </a:r>
            <a:r>
              <a:rPr lang="es-ES" sz="2400" dirty="0" err="1">
                <a:effectLst/>
                <a:highlight>
                  <a:srgbClr val="800000"/>
                </a:highlight>
                <a:latin typeface="Calibri" panose="020F0502020204030204" pitchFamily="34" charset="0"/>
                <a:ea typeface="Calibri" panose="020F0502020204030204" pitchFamily="34" charset="0"/>
                <a:cs typeface="Times New Roman" panose="02020603050405020304" pitchFamily="18" charset="0"/>
              </a:rPr>
              <a:t>When</a:t>
            </a:r>
            <a:r>
              <a:rPr lang="es-ES" sz="2400" dirty="0">
                <a:effectLst/>
                <a:highlight>
                  <a:srgbClr val="800000"/>
                </a:highlight>
                <a:latin typeface="Calibri" panose="020F0502020204030204" pitchFamily="34" charset="0"/>
                <a:ea typeface="Calibri" panose="020F0502020204030204" pitchFamily="34" charset="0"/>
                <a:cs typeface="Times New Roman" panose="02020603050405020304" pitchFamily="18" charset="0"/>
              </a:rPr>
              <a:t> </a:t>
            </a:r>
            <a:r>
              <a:rPr lang="es-ES" sz="2400" dirty="0" err="1">
                <a:effectLst/>
                <a:highlight>
                  <a:srgbClr val="800000"/>
                </a:highlight>
                <a:latin typeface="Calibri" panose="020F0502020204030204" pitchFamily="34" charset="0"/>
                <a:ea typeface="Calibri" panose="020F0502020204030204" pitchFamily="34" charset="0"/>
                <a:cs typeface="Times New Roman" panose="02020603050405020304" pitchFamily="18" charset="0"/>
              </a:rPr>
              <a:t>schools</a:t>
            </a:r>
            <a:r>
              <a:rPr lang="es-ES" sz="2400" dirty="0">
                <a:effectLst/>
                <a:highlight>
                  <a:srgbClr val="800000"/>
                </a:highlight>
                <a:latin typeface="Calibri" panose="020F0502020204030204" pitchFamily="34" charset="0"/>
                <a:ea typeface="Calibri" panose="020F0502020204030204" pitchFamily="34" charset="0"/>
                <a:cs typeface="Times New Roman" panose="02020603050405020304" pitchFamily="18" charset="0"/>
              </a:rPr>
              <a:t> are </a:t>
            </a:r>
            <a:r>
              <a:rPr lang="es-ES" sz="2400" dirty="0" err="1">
                <a:effectLst/>
                <a:highlight>
                  <a:srgbClr val="800000"/>
                </a:highlight>
                <a:latin typeface="Calibri" panose="020F0502020204030204" pitchFamily="34" charset="0"/>
                <a:ea typeface="Calibri" panose="020F0502020204030204" pitchFamily="34" charset="0"/>
                <a:cs typeface="Times New Roman" panose="02020603050405020304" pitchFamily="18" charset="0"/>
              </a:rPr>
              <a:t>closed</a:t>
            </a:r>
            <a:r>
              <a:rPr lang="es-ES" sz="2400" dirty="0">
                <a:effectLst/>
                <a:highlight>
                  <a:srgbClr val="800000"/>
                </a:highlight>
                <a:latin typeface="Calibri" panose="020F0502020204030204" pitchFamily="34" charset="0"/>
                <a:ea typeface="Calibri" panose="020F0502020204030204" pitchFamily="34" charset="0"/>
                <a:cs typeface="Times New Roman" panose="02020603050405020304" pitchFamily="18" charset="0"/>
              </a:rPr>
              <a:t>, </a:t>
            </a:r>
            <a:r>
              <a:rPr lang="es-ES" sz="2400" dirty="0" err="1">
                <a:effectLst/>
                <a:highlight>
                  <a:srgbClr val="800000"/>
                </a:highlight>
                <a:latin typeface="Calibri" panose="020F0502020204030204" pitchFamily="34" charset="0"/>
                <a:ea typeface="Calibri" panose="020F0502020204030204" pitchFamily="34" charset="0"/>
                <a:cs typeface="Times New Roman" panose="02020603050405020304" pitchFamily="18" charset="0"/>
              </a:rPr>
              <a:t>government</a:t>
            </a:r>
            <a:r>
              <a:rPr lang="es-ES" sz="2400" dirty="0">
                <a:effectLst/>
                <a:highlight>
                  <a:srgbClr val="800000"/>
                </a:highlight>
                <a:latin typeface="Calibri" panose="020F0502020204030204" pitchFamily="34" charset="0"/>
                <a:ea typeface="Calibri" panose="020F0502020204030204" pitchFamily="34" charset="0"/>
                <a:cs typeface="Times New Roman" panose="02020603050405020304" pitchFamily="18" charset="0"/>
              </a:rPr>
              <a:t> agencies </a:t>
            </a:r>
            <a:r>
              <a:rPr lang="es-ES" sz="2400" dirty="0" err="1">
                <a:effectLst/>
                <a:highlight>
                  <a:srgbClr val="800000"/>
                </a:highlight>
                <a:latin typeface="Calibri" panose="020F0502020204030204" pitchFamily="34" charset="0"/>
                <a:ea typeface="Calibri" panose="020F0502020204030204" pitchFamily="34" charset="0"/>
                <a:cs typeface="Times New Roman" panose="02020603050405020304" pitchFamily="18" charset="0"/>
              </a:rPr>
              <a:t>should</a:t>
            </a:r>
            <a:r>
              <a:rPr lang="es-ES" sz="2400" dirty="0">
                <a:effectLst/>
                <a:highlight>
                  <a:srgbClr val="800000"/>
                </a:highlight>
                <a:latin typeface="Calibri" panose="020F0502020204030204" pitchFamily="34" charset="0"/>
                <a:ea typeface="Calibri" panose="020F0502020204030204" pitchFamily="34" charset="0"/>
                <a:cs typeface="Times New Roman" panose="02020603050405020304" pitchFamily="18" charset="0"/>
              </a:rPr>
              <a:t> step in </a:t>
            </a:r>
            <a:r>
              <a:rPr lang="es-ES" sz="2400" dirty="0" err="1">
                <a:effectLst/>
                <a:highlight>
                  <a:srgbClr val="800000"/>
                </a:highlight>
                <a:latin typeface="Calibri" panose="020F0502020204030204" pitchFamily="34" charset="0"/>
                <a:ea typeface="Calibri" panose="020F0502020204030204" pitchFamily="34" charset="0"/>
                <a:cs typeface="Times New Roman" panose="02020603050405020304" pitchFamily="18" charset="0"/>
              </a:rPr>
              <a:t>to</a:t>
            </a:r>
            <a:r>
              <a:rPr lang="es-ES" sz="2400" dirty="0">
                <a:effectLst/>
                <a:highlight>
                  <a:srgbClr val="800000"/>
                </a:highlight>
                <a:latin typeface="Calibri" panose="020F0502020204030204" pitchFamily="34" charset="0"/>
                <a:ea typeface="Calibri" panose="020F0502020204030204" pitchFamily="34" charset="0"/>
                <a:cs typeface="Times New Roman" panose="02020603050405020304" pitchFamily="18" charset="0"/>
              </a:rPr>
              <a:t> </a:t>
            </a:r>
            <a:r>
              <a:rPr lang="es-ES" sz="2400" dirty="0" err="1">
                <a:effectLst/>
                <a:highlight>
                  <a:srgbClr val="800000"/>
                </a:highlight>
                <a:latin typeface="Calibri" panose="020F0502020204030204" pitchFamily="34" charset="0"/>
                <a:ea typeface="Calibri" panose="020F0502020204030204" pitchFamily="34" charset="0"/>
                <a:cs typeface="Times New Roman" panose="02020603050405020304" pitchFamily="18" charset="0"/>
              </a:rPr>
              <a:t>provide</a:t>
            </a:r>
            <a:r>
              <a:rPr lang="es-ES" sz="2400" dirty="0">
                <a:effectLst/>
                <a:highlight>
                  <a:srgbClr val="800000"/>
                </a:highlight>
                <a:latin typeface="Calibri" panose="020F0502020204030204" pitchFamily="34" charset="0"/>
                <a:ea typeface="Calibri" panose="020F0502020204030204" pitchFamily="34" charset="0"/>
                <a:cs typeface="Times New Roman" panose="02020603050405020304" pitchFamily="18" charset="0"/>
              </a:rPr>
              <a:t> </a:t>
            </a:r>
            <a:r>
              <a:rPr lang="es-ES" sz="2400" dirty="0" err="1">
                <a:effectLst/>
                <a:highlight>
                  <a:srgbClr val="800000"/>
                </a:highlight>
                <a:latin typeface="Calibri" panose="020F0502020204030204" pitchFamily="34" charset="0"/>
                <a:ea typeface="Calibri" panose="020F0502020204030204" pitchFamily="34" charset="0"/>
                <a:cs typeface="Times New Roman" panose="02020603050405020304" pitchFamily="18" charset="0"/>
              </a:rPr>
              <a:t>clear</a:t>
            </a:r>
            <a:r>
              <a:rPr lang="es-ES" sz="2400" dirty="0">
                <a:effectLst/>
                <a:highlight>
                  <a:srgbClr val="800000"/>
                </a:highlight>
                <a:latin typeface="Calibri" panose="020F0502020204030204" pitchFamily="34" charset="0"/>
                <a:ea typeface="Calibri" panose="020F0502020204030204" pitchFamily="34" charset="0"/>
                <a:cs typeface="Times New Roman" panose="02020603050405020304" pitchFamily="18" charset="0"/>
              </a:rPr>
              <a:t> and </a:t>
            </a:r>
            <a:r>
              <a:rPr lang="es-ES" sz="2400" dirty="0" err="1">
                <a:effectLst/>
                <a:highlight>
                  <a:srgbClr val="800000"/>
                </a:highlight>
                <a:latin typeface="Calibri" panose="020F0502020204030204" pitchFamily="34" charset="0"/>
                <a:ea typeface="Calibri" panose="020F0502020204030204" pitchFamily="34" charset="0"/>
                <a:cs typeface="Times New Roman" panose="02020603050405020304" pitchFamily="18" charset="0"/>
              </a:rPr>
              <a:t>accurate</a:t>
            </a:r>
            <a:r>
              <a:rPr lang="es-ES" sz="2400" dirty="0">
                <a:effectLst/>
                <a:highlight>
                  <a:srgbClr val="800000"/>
                </a:highlight>
                <a:latin typeface="Calibri" panose="020F0502020204030204" pitchFamily="34" charset="0"/>
                <a:ea typeface="Calibri" panose="020F0502020204030204" pitchFamily="34" charset="0"/>
                <a:cs typeface="Times New Roman" panose="02020603050405020304" pitchFamily="18" charset="0"/>
              </a:rPr>
              <a:t> </a:t>
            </a:r>
            <a:r>
              <a:rPr lang="es-ES" sz="2400" dirty="0" err="1">
                <a:effectLst/>
                <a:highlight>
                  <a:srgbClr val="800000"/>
                </a:highlight>
                <a:latin typeface="Calibri" panose="020F0502020204030204" pitchFamily="34" charset="0"/>
                <a:ea typeface="Calibri" panose="020F0502020204030204" pitchFamily="34" charset="0"/>
                <a:cs typeface="Times New Roman" panose="02020603050405020304" pitchFamily="18" charset="0"/>
              </a:rPr>
              <a:t>public</a:t>
            </a:r>
            <a:r>
              <a:rPr lang="es-ES" sz="2400" dirty="0">
                <a:effectLst/>
                <a:highlight>
                  <a:srgbClr val="800000"/>
                </a:highlight>
                <a:latin typeface="Calibri" panose="020F0502020204030204" pitchFamily="34" charset="0"/>
                <a:ea typeface="Calibri" panose="020F0502020204030204" pitchFamily="34" charset="0"/>
                <a:cs typeface="Times New Roman" panose="02020603050405020304" pitchFamily="18" charset="0"/>
              </a:rPr>
              <a:t> </a:t>
            </a:r>
            <a:r>
              <a:rPr lang="es-ES" sz="2400" dirty="0" err="1">
                <a:effectLst/>
                <a:highlight>
                  <a:srgbClr val="800000"/>
                </a:highlight>
                <a:latin typeface="Calibri" panose="020F0502020204030204" pitchFamily="34" charset="0"/>
                <a:ea typeface="Calibri" panose="020F0502020204030204" pitchFamily="34" charset="0"/>
                <a:cs typeface="Times New Roman" panose="02020603050405020304" pitchFamily="18" charset="0"/>
              </a:rPr>
              <a:t>health</a:t>
            </a:r>
            <a:r>
              <a:rPr lang="es-ES" sz="2400" dirty="0">
                <a:effectLst/>
                <a:highlight>
                  <a:srgbClr val="800000"/>
                </a:highlight>
                <a:latin typeface="Calibri" panose="020F0502020204030204" pitchFamily="34" charset="0"/>
                <a:ea typeface="Calibri" panose="020F0502020204030204" pitchFamily="34" charset="0"/>
                <a:cs typeface="Times New Roman" panose="02020603050405020304" pitchFamily="18" charset="0"/>
              </a:rPr>
              <a:t> </a:t>
            </a:r>
            <a:r>
              <a:rPr lang="es-ES" sz="2400" dirty="0" err="1">
                <a:effectLst/>
                <a:highlight>
                  <a:srgbClr val="800000"/>
                </a:highlight>
                <a:latin typeface="Calibri" panose="020F0502020204030204" pitchFamily="34" charset="0"/>
                <a:ea typeface="Calibri" panose="020F0502020204030204" pitchFamily="34" charset="0"/>
                <a:cs typeface="Times New Roman" panose="02020603050405020304" pitchFamily="18" charset="0"/>
              </a:rPr>
              <a:t>information</a:t>
            </a:r>
            <a:r>
              <a:rPr lang="es-ES" sz="2400" dirty="0">
                <a:effectLst/>
                <a:highlight>
                  <a:srgbClr val="800000"/>
                </a:highlight>
                <a:latin typeface="Calibri" panose="020F0502020204030204" pitchFamily="34" charset="0"/>
                <a:ea typeface="Calibri" panose="020F0502020204030204" pitchFamily="34" charset="0"/>
                <a:cs typeface="Times New Roman" panose="02020603050405020304" pitchFamily="18" charset="0"/>
              </a:rPr>
              <a:t> </a:t>
            </a:r>
            <a:r>
              <a:rPr lang="es-ES" sz="2400" dirty="0" err="1">
                <a:effectLst/>
                <a:highlight>
                  <a:srgbClr val="800000"/>
                </a:highlight>
                <a:latin typeface="Calibri" panose="020F0502020204030204" pitchFamily="34" charset="0"/>
                <a:ea typeface="Calibri" panose="020F0502020204030204" pitchFamily="34" charset="0"/>
                <a:cs typeface="Times New Roman" panose="02020603050405020304" pitchFamily="18" charset="0"/>
              </a:rPr>
              <a:t>through</a:t>
            </a:r>
            <a:r>
              <a:rPr lang="es-ES" sz="2400" dirty="0">
                <a:effectLst/>
                <a:highlight>
                  <a:srgbClr val="800000"/>
                </a:highlight>
                <a:latin typeface="Calibri" panose="020F0502020204030204" pitchFamily="34" charset="0"/>
                <a:ea typeface="Calibri" panose="020F0502020204030204" pitchFamily="34" charset="0"/>
                <a:cs typeface="Times New Roman" panose="02020603050405020304" pitchFamily="18" charset="0"/>
              </a:rPr>
              <a:t> </a:t>
            </a:r>
            <a:r>
              <a:rPr lang="es-ES" sz="2400" dirty="0" err="1">
                <a:effectLst/>
                <a:highlight>
                  <a:srgbClr val="800000"/>
                </a:highlight>
                <a:latin typeface="Calibri" panose="020F0502020204030204" pitchFamily="34" charset="0"/>
                <a:ea typeface="Calibri" panose="020F0502020204030204" pitchFamily="34" charset="0"/>
                <a:cs typeface="Times New Roman" panose="02020603050405020304" pitchFamily="18" charset="0"/>
              </a:rPr>
              <a:t>appropriate</a:t>
            </a:r>
            <a:r>
              <a:rPr lang="es-ES" sz="2400" dirty="0">
                <a:effectLst/>
                <a:highlight>
                  <a:srgbClr val="800000"/>
                </a:highlight>
                <a:latin typeface="Calibri" panose="020F0502020204030204" pitchFamily="34" charset="0"/>
                <a:ea typeface="Calibri" panose="020F0502020204030204" pitchFamily="34" charset="0"/>
                <a:cs typeface="Times New Roman" panose="02020603050405020304" pitchFamily="18" charset="0"/>
              </a:rPr>
              <a:t> media.</a:t>
            </a:r>
            <a:br>
              <a:rPr lang="es-ES" sz="2400" dirty="0">
                <a:effectLst/>
                <a:highlight>
                  <a:srgbClr val="800000"/>
                </a:highlight>
                <a:latin typeface="Calibri" panose="020F0502020204030204" pitchFamily="34" charset="0"/>
                <a:ea typeface="Calibri" panose="020F0502020204030204" pitchFamily="34" charset="0"/>
                <a:cs typeface="Times New Roman" panose="02020603050405020304" pitchFamily="18" charset="0"/>
              </a:rPr>
            </a:br>
            <a:br>
              <a:rPr lang="es-ES" sz="2400" dirty="0">
                <a:effectLst/>
                <a:latin typeface="Calibri" panose="020F0502020204030204" pitchFamily="34" charset="0"/>
                <a:ea typeface="Calibri" panose="020F0502020204030204" pitchFamily="34" charset="0"/>
                <a:cs typeface="Times New Roman" panose="02020603050405020304" pitchFamily="18" charset="0"/>
              </a:rPr>
            </a:br>
            <a:r>
              <a:rPr lang="es-ES" sz="2400" dirty="0" err="1">
                <a:effectLst/>
                <a:latin typeface="Calibri" panose="020F0502020204030204" pitchFamily="34" charset="0"/>
                <a:ea typeface="Calibri" panose="020F0502020204030204" pitchFamily="34" charset="0"/>
                <a:cs typeface="Times New Roman" panose="02020603050405020304" pitchFamily="18" charset="0"/>
              </a:rPr>
              <a:t>To</a:t>
            </a:r>
            <a:r>
              <a:rPr lang="es-ES" sz="2400" dirty="0">
                <a:effectLst/>
                <a:latin typeface="Calibri" panose="020F0502020204030204" pitchFamily="34" charset="0"/>
                <a:ea typeface="Calibri" panose="020F0502020204030204" pitchFamily="34" charset="0"/>
                <a:cs typeface="Times New Roman" panose="02020603050405020304" pitchFamily="18" charset="0"/>
              </a:rPr>
              <a:t> </a:t>
            </a:r>
            <a:r>
              <a:rPr lang="es-ES" sz="2400" dirty="0" err="1">
                <a:effectLst/>
                <a:latin typeface="Calibri" panose="020F0502020204030204" pitchFamily="34" charset="0"/>
                <a:ea typeface="Calibri" panose="020F0502020204030204" pitchFamily="34" charset="0"/>
                <a:cs typeface="Times New Roman" panose="02020603050405020304" pitchFamily="18" charset="0"/>
              </a:rPr>
              <a:t>ensure</a:t>
            </a:r>
            <a:r>
              <a:rPr lang="es-ES" sz="2400" dirty="0">
                <a:effectLst/>
                <a:latin typeface="Calibri" panose="020F0502020204030204" pitchFamily="34" charset="0"/>
                <a:ea typeface="Calibri" panose="020F0502020204030204" pitchFamily="34" charset="0"/>
                <a:cs typeface="Times New Roman" panose="02020603050405020304" pitchFamily="18" charset="0"/>
              </a:rPr>
              <a:t> </a:t>
            </a:r>
            <a:r>
              <a:rPr lang="es-ES" sz="2400" dirty="0" err="1">
                <a:effectLst/>
                <a:latin typeface="Calibri" panose="020F0502020204030204" pitchFamily="34" charset="0"/>
                <a:ea typeface="Calibri" panose="020F0502020204030204" pitchFamily="34" charset="0"/>
                <a:cs typeface="Times New Roman" panose="02020603050405020304" pitchFamily="18" charset="0"/>
              </a:rPr>
              <a:t>education</a:t>
            </a:r>
            <a:r>
              <a:rPr lang="es-ES" sz="2400" dirty="0">
                <a:effectLst/>
                <a:latin typeface="Calibri" panose="020F0502020204030204" pitchFamily="34" charset="0"/>
                <a:ea typeface="Calibri" panose="020F0502020204030204" pitchFamily="34" charset="0"/>
                <a:cs typeface="Times New Roman" panose="02020603050405020304" pitchFamily="18" charset="0"/>
              </a:rPr>
              <a:t> </a:t>
            </a:r>
            <a:r>
              <a:rPr lang="es-ES" sz="2400" dirty="0" err="1">
                <a:effectLst/>
                <a:latin typeface="Calibri" panose="020F0502020204030204" pitchFamily="34" charset="0"/>
                <a:ea typeface="Calibri" panose="020F0502020204030204" pitchFamily="34" charset="0"/>
                <a:cs typeface="Times New Roman" panose="02020603050405020304" pitchFamily="18" charset="0"/>
              </a:rPr>
              <a:t>systems</a:t>
            </a:r>
            <a:r>
              <a:rPr lang="es-ES" sz="2400" dirty="0">
                <a:effectLst/>
                <a:latin typeface="Calibri" panose="020F0502020204030204" pitchFamily="34" charset="0"/>
                <a:ea typeface="Calibri" panose="020F0502020204030204" pitchFamily="34" charset="0"/>
                <a:cs typeface="Times New Roman" panose="02020603050405020304" pitchFamily="18" charset="0"/>
              </a:rPr>
              <a:t> </a:t>
            </a:r>
            <a:r>
              <a:rPr lang="es-ES" sz="2400" dirty="0" err="1">
                <a:effectLst/>
                <a:latin typeface="Calibri" panose="020F0502020204030204" pitchFamily="34" charset="0"/>
                <a:ea typeface="Calibri" panose="020F0502020204030204" pitchFamily="34" charset="0"/>
                <a:cs typeface="Times New Roman" panose="02020603050405020304" pitchFamily="18" charset="0"/>
              </a:rPr>
              <a:t>respond</a:t>
            </a:r>
            <a:r>
              <a:rPr lang="es-ES" sz="2400" dirty="0">
                <a:effectLst/>
                <a:latin typeface="Calibri" panose="020F0502020204030204" pitchFamily="34" charset="0"/>
                <a:ea typeface="Calibri" panose="020F0502020204030204" pitchFamily="34" charset="0"/>
                <a:cs typeface="Times New Roman" panose="02020603050405020304" pitchFamily="18" charset="0"/>
              </a:rPr>
              <a:t> </a:t>
            </a:r>
            <a:r>
              <a:rPr lang="es-ES" sz="2400" dirty="0" err="1">
                <a:effectLst/>
                <a:latin typeface="Calibri" panose="020F0502020204030204" pitchFamily="34" charset="0"/>
                <a:ea typeface="Calibri" panose="020F0502020204030204" pitchFamily="34" charset="0"/>
                <a:cs typeface="Times New Roman" panose="02020603050405020304" pitchFamily="18" charset="0"/>
              </a:rPr>
              <a:t>adequately</a:t>
            </a:r>
            <a:r>
              <a:rPr lang="es-ES" sz="2400" dirty="0">
                <a:effectLst/>
                <a:latin typeface="Calibri" panose="020F0502020204030204" pitchFamily="34" charset="0"/>
                <a:ea typeface="Calibri" panose="020F0502020204030204" pitchFamily="34" charset="0"/>
                <a:cs typeface="Times New Roman" panose="02020603050405020304" pitchFamily="18" charset="0"/>
              </a:rPr>
              <a:t>, UNESCO has </a:t>
            </a:r>
            <a:r>
              <a:rPr lang="es-ES" sz="2400" dirty="0" err="1">
                <a:effectLst/>
                <a:latin typeface="Calibri" panose="020F0502020204030204" pitchFamily="34" charset="0"/>
                <a:ea typeface="Calibri" panose="020F0502020204030204" pitchFamily="34" charset="0"/>
                <a:cs typeface="Times New Roman" panose="02020603050405020304" pitchFamily="18" charset="0"/>
              </a:rPr>
              <a:t>recommended</a:t>
            </a:r>
            <a:r>
              <a:rPr lang="es-ES" sz="2400" dirty="0">
                <a:effectLst/>
                <a:latin typeface="Calibri" panose="020F0502020204030204" pitchFamily="34" charset="0"/>
                <a:ea typeface="Calibri" panose="020F0502020204030204" pitchFamily="34" charset="0"/>
                <a:cs typeface="Times New Roman" panose="02020603050405020304" pitchFamily="18" charset="0"/>
              </a:rPr>
              <a:t> </a:t>
            </a:r>
            <a:r>
              <a:rPr lang="es-ES" sz="2400" dirty="0" err="1">
                <a:effectLst/>
                <a:latin typeface="Calibri" panose="020F0502020204030204" pitchFamily="34" charset="0"/>
                <a:ea typeface="Calibri" panose="020F0502020204030204" pitchFamily="34" charset="0"/>
                <a:cs typeface="Times New Roman" panose="02020603050405020304" pitchFamily="18" charset="0"/>
              </a:rPr>
              <a:t>that</a:t>
            </a:r>
            <a:r>
              <a:rPr lang="es-ES" sz="2400" dirty="0">
                <a:effectLst/>
                <a:latin typeface="Calibri" panose="020F0502020204030204" pitchFamily="34" charset="0"/>
                <a:ea typeface="Calibri" panose="020F0502020204030204" pitchFamily="34" charset="0"/>
                <a:cs typeface="Times New Roman" panose="02020603050405020304" pitchFamily="18" charset="0"/>
              </a:rPr>
              <a:t> </a:t>
            </a:r>
            <a:r>
              <a:rPr lang="es-ES" sz="2400" dirty="0" err="1">
                <a:effectLst/>
                <a:latin typeface="Calibri" panose="020F0502020204030204" pitchFamily="34" charset="0"/>
                <a:ea typeface="Calibri" panose="020F0502020204030204" pitchFamily="34" charset="0"/>
                <a:cs typeface="Times New Roman" panose="02020603050405020304" pitchFamily="18" charset="0"/>
              </a:rPr>
              <a:t>states</a:t>
            </a:r>
            <a:r>
              <a:rPr lang="es-ES" sz="2400" dirty="0">
                <a:effectLst/>
                <a:latin typeface="Calibri" panose="020F0502020204030204" pitchFamily="34" charset="0"/>
                <a:ea typeface="Calibri" panose="020F0502020204030204" pitchFamily="34" charset="0"/>
                <a:cs typeface="Times New Roman" panose="02020603050405020304" pitchFamily="18" charset="0"/>
              </a:rPr>
              <a:t> “</a:t>
            </a:r>
            <a:r>
              <a:rPr lang="es-ES" sz="2400" dirty="0" err="1">
                <a:effectLst/>
                <a:latin typeface="Calibri" panose="020F0502020204030204" pitchFamily="34" charset="0"/>
                <a:ea typeface="Calibri" panose="020F0502020204030204" pitchFamily="34" charset="0"/>
                <a:cs typeface="Times New Roman" panose="02020603050405020304" pitchFamily="18" charset="0"/>
              </a:rPr>
              <a:t>adopt</a:t>
            </a:r>
            <a:r>
              <a:rPr lang="es-ES" sz="2400" dirty="0">
                <a:effectLst/>
                <a:latin typeface="Calibri" panose="020F0502020204030204" pitchFamily="34" charset="0"/>
                <a:ea typeface="Calibri" panose="020F0502020204030204" pitchFamily="34" charset="0"/>
                <a:cs typeface="Times New Roman" panose="02020603050405020304" pitchFamily="18" charset="0"/>
              </a:rPr>
              <a:t> a </a:t>
            </a:r>
            <a:r>
              <a:rPr lang="es-ES" sz="2400" dirty="0" err="1">
                <a:effectLst/>
                <a:latin typeface="Calibri" panose="020F0502020204030204" pitchFamily="34" charset="0"/>
                <a:ea typeface="Calibri" panose="020F0502020204030204" pitchFamily="34" charset="0"/>
                <a:cs typeface="Times New Roman" panose="02020603050405020304" pitchFamily="18" charset="0"/>
              </a:rPr>
              <a:t>variety</a:t>
            </a:r>
            <a:r>
              <a:rPr lang="es-ES" sz="2400" dirty="0">
                <a:effectLst/>
                <a:latin typeface="Calibri" panose="020F0502020204030204" pitchFamily="34" charset="0"/>
                <a:ea typeface="Calibri" panose="020F0502020204030204" pitchFamily="34" charset="0"/>
                <a:cs typeface="Times New Roman" panose="02020603050405020304" pitchFamily="18" charset="0"/>
              </a:rPr>
              <a:t> </a:t>
            </a:r>
            <a:r>
              <a:rPr lang="es-ES" sz="2400" dirty="0" err="1">
                <a:effectLst/>
                <a:latin typeface="Calibri" panose="020F0502020204030204" pitchFamily="34" charset="0"/>
                <a:ea typeface="Calibri" panose="020F0502020204030204" pitchFamily="34" charset="0"/>
                <a:cs typeface="Times New Roman" panose="02020603050405020304" pitchFamily="18" charset="0"/>
              </a:rPr>
              <a:t>of</a:t>
            </a:r>
            <a:r>
              <a:rPr lang="es-ES" sz="2400" dirty="0">
                <a:effectLst/>
                <a:latin typeface="Calibri" panose="020F0502020204030204" pitchFamily="34" charset="0"/>
                <a:ea typeface="Calibri" panose="020F0502020204030204" pitchFamily="34" charset="0"/>
                <a:cs typeface="Times New Roman" panose="02020603050405020304" pitchFamily="18" charset="0"/>
              </a:rPr>
              <a:t> hi-</a:t>
            </a:r>
            <a:r>
              <a:rPr lang="es-ES" sz="2400" dirty="0" err="1">
                <a:effectLst/>
                <a:latin typeface="Calibri" panose="020F0502020204030204" pitchFamily="34" charset="0"/>
                <a:ea typeface="Calibri" panose="020F0502020204030204" pitchFamily="34" charset="0"/>
                <a:cs typeface="Times New Roman" panose="02020603050405020304" pitchFamily="18" charset="0"/>
              </a:rPr>
              <a:t>tech</a:t>
            </a:r>
            <a:r>
              <a:rPr lang="es-ES" sz="2400" dirty="0">
                <a:effectLst/>
                <a:latin typeface="Calibri" panose="020F0502020204030204" pitchFamily="34" charset="0"/>
                <a:ea typeface="Calibri" panose="020F0502020204030204" pitchFamily="34" charset="0"/>
                <a:cs typeface="Times New Roman" panose="02020603050405020304" pitchFamily="18" charset="0"/>
              </a:rPr>
              <a:t>, </a:t>
            </a:r>
            <a:r>
              <a:rPr lang="es-ES" sz="2400" dirty="0" err="1">
                <a:effectLst/>
                <a:latin typeface="Calibri" panose="020F0502020204030204" pitchFamily="34" charset="0"/>
                <a:ea typeface="Calibri" panose="020F0502020204030204" pitchFamily="34" charset="0"/>
                <a:cs typeface="Times New Roman" panose="02020603050405020304" pitchFamily="18" charset="0"/>
              </a:rPr>
              <a:t>low-tech</a:t>
            </a:r>
            <a:r>
              <a:rPr lang="es-ES" sz="2400" dirty="0">
                <a:effectLst/>
                <a:latin typeface="Calibri" panose="020F0502020204030204" pitchFamily="34" charset="0"/>
                <a:ea typeface="Calibri" panose="020F0502020204030204" pitchFamily="34" charset="0"/>
                <a:cs typeface="Times New Roman" panose="02020603050405020304" pitchFamily="18" charset="0"/>
              </a:rPr>
              <a:t> and no </a:t>
            </a:r>
            <a:r>
              <a:rPr lang="es-ES" sz="2400" dirty="0" err="1">
                <a:effectLst/>
                <a:latin typeface="Calibri" panose="020F0502020204030204" pitchFamily="34" charset="0"/>
                <a:ea typeface="Calibri" panose="020F0502020204030204" pitchFamily="34" charset="0"/>
                <a:cs typeface="Times New Roman" panose="02020603050405020304" pitchFamily="18" charset="0"/>
              </a:rPr>
              <a:t>tech</a:t>
            </a:r>
            <a:r>
              <a:rPr lang="es-ES" sz="2400" dirty="0">
                <a:effectLst/>
                <a:latin typeface="Calibri" panose="020F0502020204030204" pitchFamily="34" charset="0"/>
                <a:ea typeface="Calibri" panose="020F0502020204030204" pitchFamily="34" charset="0"/>
                <a:cs typeface="Times New Roman" panose="02020603050405020304" pitchFamily="18" charset="0"/>
              </a:rPr>
              <a:t> </a:t>
            </a:r>
            <a:r>
              <a:rPr lang="es-ES" sz="2400" dirty="0" err="1">
                <a:effectLst/>
                <a:latin typeface="Calibri" panose="020F0502020204030204" pitchFamily="34" charset="0"/>
                <a:ea typeface="Calibri" panose="020F0502020204030204" pitchFamily="34" charset="0"/>
                <a:cs typeface="Times New Roman" panose="02020603050405020304" pitchFamily="18" charset="0"/>
              </a:rPr>
              <a:t>solutions</a:t>
            </a:r>
            <a:r>
              <a:rPr lang="es-ES" sz="2400" dirty="0">
                <a:effectLst/>
                <a:latin typeface="Calibri" panose="020F0502020204030204" pitchFamily="34" charset="0"/>
                <a:ea typeface="Calibri" panose="020F0502020204030204" pitchFamily="34" charset="0"/>
                <a:cs typeface="Times New Roman" panose="02020603050405020304" pitchFamily="18" charset="0"/>
              </a:rPr>
              <a:t> </a:t>
            </a:r>
            <a:r>
              <a:rPr lang="es-ES" sz="2400" dirty="0" err="1">
                <a:effectLst/>
                <a:latin typeface="Calibri" panose="020F0502020204030204" pitchFamily="34" charset="0"/>
                <a:ea typeface="Calibri" panose="020F0502020204030204" pitchFamily="34" charset="0"/>
                <a:cs typeface="Times New Roman" panose="02020603050405020304" pitchFamily="18" charset="0"/>
              </a:rPr>
              <a:t>to</a:t>
            </a:r>
            <a:r>
              <a:rPr lang="es-ES" sz="2400" dirty="0">
                <a:effectLst/>
                <a:latin typeface="Calibri" panose="020F0502020204030204" pitchFamily="34" charset="0"/>
                <a:ea typeface="Calibri" panose="020F0502020204030204" pitchFamily="34" charset="0"/>
                <a:cs typeface="Times New Roman" panose="02020603050405020304" pitchFamily="18" charset="0"/>
              </a:rPr>
              <a:t> </a:t>
            </a:r>
            <a:r>
              <a:rPr lang="es-ES" sz="2400" dirty="0" err="1">
                <a:effectLst/>
                <a:latin typeface="Calibri" panose="020F0502020204030204" pitchFamily="34" charset="0"/>
                <a:ea typeface="Calibri" panose="020F0502020204030204" pitchFamily="34" charset="0"/>
                <a:cs typeface="Times New Roman" panose="02020603050405020304" pitchFamily="18" charset="0"/>
              </a:rPr>
              <a:t>assure</a:t>
            </a:r>
            <a:r>
              <a:rPr lang="es-ES" sz="2400" dirty="0">
                <a:effectLst/>
                <a:latin typeface="Calibri" panose="020F0502020204030204" pitchFamily="34" charset="0"/>
                <a:ea typeface="Calibri" panose="020F0502020204030204" pitchFamily="34" charset="0"/>
                <a:cs typeface="Times New Roman" panose="02020603050405020304" pitchFamily="18" charset="0"/>
              </a:rPr>
              <a:t> </a:t>
            </a:r>
            <a:r>
              <a:rPr lang="es-ES" sz="2400" dirty="0" err="1">
                <a:effectLst/>
                <a:latin typeface="Calibri" panose="020F0502020204030204" pitchFamily="34" charset="0"/>
                <a:ea typeface="Calibri" panose="020F0502020204030204" pitchFamily="34" charset="0"/>
                <a:cs typeface="Times New Roman" panose="02020603050405020304" pitchFamily="18" charset="0"/>
              </a:rPr>
              <a:t>the</a:t>
            </a:r>
            <a:r>
              <a:rPr lang="es-ES" sz="2400" dirty="0">
                <a:effectLst/>
                <a:latin typeface="Calibri" panose="020F0502020204030204" pitchFamily="34" charset="0"/>
                <a:ea typeface="Calibri" panose="020F0502020204030204" pitchFamily="34" charset="0"/>
                <a:cs typeface="Times New Roman" panose="02020603050405020304" pitchFamily="18" charset="0"/>
              </a:rPr>
              <a:t> </a:t>
            </a:r>
            <a:r>
              <a:rPr lang="es-ES" sz="2400" dirty="0" err="1">
                <a:effectLst/>
                <a:latin typeface="Calibri" panose="020F0502020204030204" pitchFamily="34" charset="0"/>
                <a:ea typeface="Calibri" panose="020F0502020204030204" pitchFamily="34" charset="0"/>
                <a:cs typeface="Times New Roman" panose="02020603050405020304" pitchFamily="18" charset="0"/>
              </a:rPr>
              <a:t>continuity</a:t>
            </a:r>
            <a:r>
              <a:rPr lang="es-ES" sz="2400" dirty="0">
                <a:effectLst/>
                <a:latin typeface="Calibri" panose="020F0502020204030204" pitchFamily="34" charset="0"/>
                <a:ea typeface="Calibri" panose="020F0502020204030204" pitchFamily="34" charset="0"/>
                <a:cs typeface="Times New Roman" panose="02020603050405020304" pitchFamily="18" charset="0"/>
              </a:rPr>
              <a:t> </a:t>
            </a:r>
            <a:r>
              <a:rPr lang="es-ES" sz="2400" dirty="0" err="1">
                <a:effectLst/>
                <a:latin typeface="Calibri" panose="020F0502020204030204" pitchFamily="34" charset="0"/>
                <a:ea typeface="Calibri" panose="020F0502020204030204" pitchFamily="34" charset="0"/>
                <a:cs typeface="Times New Roman" panose="02020603050405020304" pitchFamily="18" charset="0"/>
              </a:rPr>
              <a:t>of</a:t>
            </a:r>
            <a:r>
              <a:rPr lang="es-ES" sz="2400" dirty="0">
                <a:effectLst/>
                <a:latin typeface="Calibri" panose="020F0502020204030204" pitchFamily="34" charset="0"/>
                <a:ea typeface="Calibri" panose="020F0502020204030204" pitchFamily="34" charset="0"/>
                <a:cs typeface="Times New Roman" panose="02020603050405020304" pitchFamily="18" charset="0"/>
              </a:rPr>
              <a:t> </a:t>
            </a:r>
            <a:r>
              <a:rPr lang="es-ES" sz="2400" dirty="0" err="1">
                <a:effectLst/>
                <a:latin typeface="Calibri" panose="020F0502020204030204" pitchFamily="34" charset="0"/>
                <a:ea typeface="Calibri" panose="020F0502020204030204" pitchFamily="34" charset="0"/>
                <a:cs typeface="Times New Roman" panose="02020603050405020304" pitchFamily="18" charset="0"/>
              </a:rPr>
              <a:t>learning</a:t>
            </a:r>
            <a:r>
              <a:rPr lang="es-ES" sz="2400" dirty="0">
                <a:effectLst/>
                <a:latin typeface="Calibri" panose="020F0502020204030204" pitchFamily="34" charset="0"/>
                <a:ea typeface="Calibri" panose="020F0502020204030204" pitchFamily="34" charset="0"/>
                <a:cs typeface="Times New Roman" panose="02020603050405020304" pitchFamily="18" charset="0"/>
              </a:rPr>
              <a:t>.” In </a:t>
            </a:r>
            <a:r>
              <a:rPr lang="es-ES" sz="2400" dirty="0" err="1">
                <a:effectLst/>
                <a:latin typeface="Calibri" panose="020F0502020204030204" pitchFamily="34" charset="0"/>
                <a:ea typeface="Calibri" panose="020F0502020204030204" pitchFamily="34" charset="0"/>
                <a:cs typeface="Times New Roman" panose="02020603050405020304" pitchFamily="18" charset="0"/>
              </a:rPr>
              <a:t>many</a:t>
            </a:r>
            <a:r>
              <a:rPr lang="es-ES" sz="2400" dirty="0">
                <a:effectLst/>
                <a:latin typeface="Calibri" panose="020F0502020204030204" pitchFamily="34" charset="0"/>
                <a:ea typeface="Calibri" panose="020F0502020204030204" pitchFamily="34" charset="0"/>
                <a:cs typeface="Times New Roman" panose="02020603050405020304" pitchFamily="18" charset="0"/>
              </a:rPr>
              <a:t> </a:t>
            </a:r>
            <a:r>
              <a:rPr lang="es-ES" sz="2400" dirty="0" err="1">
                <a:effectLst/>
                <a:latin typeface="Calibri" panose="020F0502020204030204" pitchFamily="34" charset="0"/>
                <a:ea typeface="Calibri" panose="020F0502020204030204" pitchFamily="34" charset="0"/>
                <a:cs typeface="Times New Roman" panose="02020603050405020304" pitchFamily="18" charset="0"/>
              </a:rPr>
              <a:t>countries</a:t>
            </a:r>
            <a:r>
              <a:rPr lang="es-ES" sz="2400" dirty="0">
                <a:effectLst/>
                <a:latin typeface="Calibri" panose="020F0502020204030204" pitchFamily="34" charset="0"/>
                <a:ea typeface="Calibri" panose="020F0502020204030204" pitchFamily="34" charset="0"/>
                <a:cs typeface="Times New Roman" panose="02020603050405020304" pitchFamily="18" charset="0"/>
              </a:rPr>
              <a:t>, </a:t>
            </a:r>
            <a:r>
              <a:rPr lang="es-ES" sz="2400" dirty="0" err="1">
                <a:effectLst/>
                <a:latin typeface="Calibri" panose="020F0502020204030204" pitchFamily="34" charset="0"/>
                <a:ea typeface="Calibri" panose="020F0502020204030204" pitchFamily="34" charset="0"/>
                <a:cs typeface="Times New Roman" panose="02020603050405020304" pitchFamily="18" charset="0"/>
              </a:rPr>
              <a:t>teachers</a:t>
            </a:r>
            <a:r>
              <a:rPr lang="es-ES" sz="2400" dirty="0">
                <a:effectLst/>
                <a:latin typeface="Calibri" panose="020F0502020204030204" pitchFamily="34" charset="0"/>
                <a:ea typeface="Calibri" panose="020F0502020204030204" pitchFamily="34" charset="0"/>
                <a:cs typeface="Times New Roman" panose="02020603050405020304" pitchFamily="18" charset="0"/>
              </a:rPr>
              <a:t> </a:t>
            </a:r>
            <a:r>
              <a:rPr lang="es-ES" sz="2400" dirty="0" err="1">
                <a:effectLst/>
                <a:latin typeface="Calibri" panose="020F0502020204030204" pitchFamily="34" charset="0"/>
                <a:ea typeface="Calibri" panose="020F0502020204030204" pitchFamily="34" charset="0"/>
                <a:cs typeface="Times New Roman" panose="02020603050405020304" pitchFamily="18" charset="0"/>
              </a:rPr>
              <a:t>already</a:t>
            </a:r>
            <a:r>
              <a:rPr lang="es-ES" sz="2400" dirty="0">
                <a:effectLst/>
                <a:latin typeface="Calibri" panose="020F0502020204030204" pitchFamily="34" charset="0"/>
                <a:ea typeface="Calibri" panose="020F0502020204030204" pitchFamily="34" charset="0"/>
                <a:cs typeface="Times New Roman" panose="02020603050405020304" pitchFamily="18" charset="0"/>
              </a:rPr>
              <a:t> use online </a:t>
            </a:r>
            <a:r>
              <a:rPr lang="es-ES" sz="2400" dirty="0" err="1">
                <a:effectLst/>
                <a:latin typeface="Calibri" panose="020F0502020204030204" pitchFamily="34" charset="0"/>
                <a:ea typeface="Calibri" panose="020F0502020204030204" pitchFamily="34" charset="0"/>
                <a:cs typeface="Times New Roman" panose="02020603050405020304" pitchFamily="18" charset="0"/>
              </a:rPr>
              <a:t>learning</a:t>
            </a:r>
            <a:r>
              <a:rPr lang="es-ES" sz="2400" dirty="0">
                <a:effectLst/>
                <a:latin typeface="Calibri" panose="020F0502020204030204" pitchFamily="34" charset="0"/>
                <a:ea typeface="Calibri" panose="020F0502020204030204" pitchFamily="34" charset="0"/>
                <a:cs typeface="Times New Roman" panose="02020603050405020304" pitchFamily="18" charset="0"/>
              </a:rPr>
              <a:t> </a:t>
            </a:r>
            <a:r>
              <a:rPr lang="es-ES" sz="2400" dirty="0" err="1">
                <a:effectLst/>
                <a:latin typeface="Calibri" panose="020F0502020204030204" pitchFamily="34" charset="0"/>
                <a:ea typeface="Calibri" panose="020F0502020204030204" pitchFamily="34" charset="0"/>
                <a:cs typeface="Times New Roman" panose="02020603050405020304" pitchFamily="18" charset="0"/>
              </a:rPr>
              <a:t>platforms</a:t>
            </a:r>
            <a:r>
              <a:rPr lang="es-ES" sz="2400" dirty="0">
                <a:effectLst/>
                <a:latin typeface="Calibri" panose="020F0502020204030204" pitchFamily="34" charset="0"/>
                <a:ea typeface="Calibri" panose="020F0502020204030204" pitchFamily="34" charset="0"/>
                <a:cs typeface="Times New Roman" panose="02020603050405020304" pitchFamily="18" charset="0"/>
              </a:rPr>
              <a:t> </a:t>
            </a:r>
            <a:r>
              <a:rPr lang="es-ES" sz="2400" dirty="0" err="1">
                <a:effectLst/>
                <a:latin typeface="Calibri" panose="020F0502020204030204" pitchFamily="34" charset="0"/>
                <a:ea typeface="Calibri" panose="020F0502020204030204" pitchFamily="34" charset="0"/>
                <a:cs typeface="Times New Roman" panose="02020603050405020304" pitchFamily="18" charset="0"/>
              </a:rPr>
              <a:t>to</a:t>
            </a:r>
            <a:r>
              <a:rPr lang="es-ES" sz="2400" dirty="0">
                <a:effectLst/>
                <a:latin typeface="Calibri" panose="020F0502020204030204" pitchFamily="34" charset="0"/>
                <a:ea typeface="Calibri" panose="020F0502020204030204" pitchFamily="34" charset="0"/>
                <a:cs typeface="Times New Roman" panose="02020603050405020304" pitchFamily="18" charset="0"/>
              </a:rPr>
              <a:t> </a:t>
            </a:r>
            <a:r>
              <a:rPr lang="es-ES" sz="2400" dirty="0" err="1">
                <a:effectLst/>
                <a:latin typeface="Calibri" panose="020F0502020204030204" pitchFamily="34" charset="0"/>
                <a:ea typeface="Calibri" panose="020F0502020204030204" pitchFamily="34" charset="0"/>
                <a:cs typeface="Times New Roman" panose="02020603050405020304" pitchFamily="18" charset="0"/>
              </a:rPr>
              <a:t>complement</a:t>
            </a:r>
            <a:r>
              <a:rPr lang="es-ES" sz="2400" dirty="0">
                <a:effectLst/>
                <a:latin typeface="Calibri" panose="020F0502020204030204" pitchFamily="34" charset="0"/>
                <a:ea typeface="Calibri" panose="020F0502020204030204" pitchFamily="34" charset="0"/>
                <a:cs typeface="Times New Roman" panose="02020603050405020304" pitchFamily="18" charset="0"/>
              </a:rPr>
              <a:t> normal </a:t>
            </a:r>
            <a:r>
              <a:rPr lang="es-ES" sz="2400" dirty="0" err="1">
                <a:effectLst/>
                <a:latin typeface="Calibri" panose="020F0502020204030204" pitchFamily="34" charset="0"/>
                <a:ea typeface="Calibri" panose="020F0502020204030204" pitchFamily="34" charset="0"/>
                <a:cs typeface="Times New Roman" panose="02020603050405020304" pitchFamily="18" charset="0"/>
              </a:rPr>
              <a:t>contact</a:t>
            </a:r>
            <a:r>
              <a:rPr lang="es-ES" sz="2400" dirty="0">
                <a:effectLst/>
                <a:latin typeface="Calibri" panose="020F0502020204030204" pitchFamily="34" charset="0"/>
                <a:ea typeface="Calibri" panose="020F0502020204030204" pitchFamily="34" charset="0"/>
                <a:cs typeface="Times New Roman" panose="02020603050405020304" pitchFamily="18" charset="0"/>
              </a:rPr>
              <a:t> </a:t>
            </a:r>
            <a:r>
              <a:rPr lang="es-ES" sz="2400" dirty="0" err="1">
                <a:effectLst/>
                <a:latin typeface="Calibri" panose="020F0502020204030204" pitchFamily="34" charset="0"/>
                <a:ea typeface="Calibri" panose="020F0502020204030204" pitchFamily="34" charset="0"/>
                <a:cs typeface="Times New Roman" panose="02020603050405020304" pitchFamily="18" charset="0"/>
              </a:rPr>
              <a:t>hours</a:t>
            </a:r>
            <a:r>
              <a:rPr lang="es-ES" sz="2400" dirty="0">
                <a:effectLst/>
                <a:latin typeface="Calibri" panose="020F0502020204030204" pitchFamily="34" charset="0"/>
                <a:ea typeface="Calibri" panose="020F0502020204030204" pitchFamily="34" charset="0"/>
                <a:cs typeface="Times New Roman" panose="02020603050405020304" pitchFamily="18" charset="0"/>
              </a:rPr>
              <a:t> in </a:t>
            </a:r>
            <a:r>
              <a:rPr lang="es-ES" sz="2400" dirty="0" err="1">
                <a:effectLst/>
                <a:latin typeface="Calibri" panose="020F0502020204030204" pitchFamily="34" charset="0"/>
                <a:ea typeface="Calibri" panose="020F0502020204030204" pitchFamily="34" charset="0"/>
                <a:cs typeface="Times New Roman" panose="02020603050405020304" pitchFamily="18" charset="0"/>
              </a:rPr>
              <a:t>classrooms</a:t>
            </a:r>
            <a:r>
              <a:rPr lang="es-ES" sz="2400" dirty="0">
                <a:effectLst/>
                <a:latin typeface="Calibri" panose="020F0502020204030204" pitchFamily="34" charset="0"/>
                <a:ea typeface="Calibri" panose="020F0502020204030204" pitchFamily="34" charset="0"/>
                <a:cs typeface="Times New Roman" panose="02020603050405020304" pitchFamily="18" charset="0"/>
              </a:rPr>
              <a:t> </a:t>
            </a:r>
            <a:r>
              <a:rPr lang="es-ES" sz="2400" dirty="0" err="1">
                <a:effectLst/>
                <a:latin typeface="Calibri" panose="020F0502020204030204" pitchFamily="34" charset="0"/>
                <a:ea typeface="Calibri" panose="020F0502020204030204" pitchFamily="34" charset="0"/>
                <a:cs typeface="Times New Roman" panose="02020603050405020304" pitchFamily="18" charset="0"/>
              </a:rPr>
              <a:t>for</a:t>
            </a:r>
            <a:r>
              <a:rPr lang="es-ES" sz="2400" dirty="0">
                <a:effectLst/>
                <a:latin typeface="Calibri" panose="020F0502020204030204" pitchFamily="34" charset="0"/>
                <a:ea typeface="Calibri" panose="020F0502020204030204" pitchFamily="34" charset="0"/>
                <a:cs typeface="Times New Roman" panose="02020603050405020304" pitchFamily="18" charset="0"/>
              </a:rPr>
              <a:t> </a:t>
            </a:r>
            <a:r>
              <a:rPr lang="es-ES" sz="2400" dirty="0" err="1">
                <a:effectLst/>
                <a:latin typeface="Calibri" panose="020F0502020204030204" pitchFamily="34" charset="0"/>
                <a:ea typeface="Calibri" panose="020F0502020204030204" pitchFamily="34" charset="0"/>
                <a:cs typeface="Times New Roman" panose="02020603050405020304" pitchFamily="18" charset="0"/>
              </a:rPr>
              <a:t>homework</a:t>
            </a:r>
            <a:r>
              <a:rPr lang="es-ES" sz="2400" dirty="0">
                <a:effectLst/>
                <a:latin typeface="Calibri" panose="020F0502020204030204" pitchFamily="34" charset="0"/>
                <a:ea typeface="Calibri" panose="020F0502020204030204" pitchFamily="34" charset="0"/>
                <a:cs typeface="Times New Roman" panose="02020603050405020304" pitchFamily="18" charset="0"/>
              </a:rPr>
              <a:t>, </a:t>
            </a:r>
            <a:r>
              <a:rPr lang="es-ES" sz="2400" dirty="0" err="1">
                <a:effectLst/>
                <a:latin typeface="Calibri" panose="020F0502020204030204" pitchFamily="34" charset="0"/>
                <a:ea typeface="Calibri" panose="020F0502020204030204" pitchFamily="34" charset="0"/>
                <a:cs typeface="Times New Roman" panose="02020603050405020304" pitchFamily="18" charset="0"/>
              </a:rPr>
              <a:t>classroom</a:t>
            </a:r>
            <a:r>
              <a:rPr lang="es-ES" sz="2400" dirty="0">
                <a:effectLst/>
                <a:latin typeface="Calibri" panose="020F0502020204030204" pitchFamily="34" charset="0"/>
                <a:ea typeface="Calibri" panose="020F0502020204030204" pitchFamily="34" charset="0"/>
                <a:cs typeface="Times New Roman" panose="02020603050405020304" pitchFamily="18" charset="0"/>
              </a:rPr>
              <a:t> </a:t>
            </a:r>
            <a:r>
              <a:rPr lang="es-ES" sz="2400" dirty="0" err="1">
                <a:effectLst/>
                <a:latin typeface="Calibri" panose="020F0502020204030204" pitchFamily="34" charset="0"/>
                <a:ea typeface="Calibri" panose="020F0502020204030204" pitchFamily="34" charset="0"/>
                <a:cs typeface="Times New Roman" panose="02020603050405020304" pitchFamily="18" charset="0"/>
              </a:rPr>
              <a:t>exercises</a:t>
            </a:r>
            <a:r>
              <a:rPr lang="es-ES" sz="2400" dirty="0">
                <a:effectLst/>
                <a:latin typeface="Calibri" panose="020F0502020204030204" pitchFamily="34" charset="0"/>
                <a:ea typeface="Calibri" panose="020F0502020204030204" pitchFamily="34" charset="0"/>
                <a:cs typeface="Times New Roman" panose="02020603050405020304" pitchFamily="18" charset="0"/>
              </a:rPr>
              <a:t>, and </a:t>
            </a:r>
            <a:r>
              <a:rPr lang="es-ES" sz="2400" dirty="0" err="1">
                <a:effectLst/>
                <a:latin typeface="Calibri" panose="020F0502020204030204" pitchFamily="34" charset="0"/>
                <a:ea typeface="Calibri" panose="020F0502020204030204" pitchFamily="34" charset="0"/>
                <a:cs typeface="Times New Roman" panose="02020603050405020304" pitchFamily="18" charset="0"/>
              </a:rPr>
              <a:t>research</a:t>
            </a:r>
            <a:r>
              <a:rPr lang="es-ES" sz="2400" dirty="0">
                <a:effectLst/>
                <a:latin typeface="Calibri" panose="020F0502020204030204" pitchFamily="34" charset="0"/>
                <a:ea typeface="Calibri" panose="020F0502020204030204" pitchFamily="34" charset="0"/>
                <a:cs typeface="Times New Roman" panose="02020603050405020304" pitchFamily="18" charset="0"/>
              </a:rPr>
              <a:t>, and </a:t>
            </a:r>
            <a:r>
              <a:rPr lang="es-ES" sz="2400" dirty="0" err="1">
                <a:effectLst/>
                <a:latin typeface="Calibri" panose="020F0502020204030204" pitchFamily="34" charset="0"/>
                <a:ea typeface="Calibri" panose="020F0502020204030204" pitchFamily="34" charset="0"/>
                <a:cs typeface="Times New Roman" panose="02020603050405020304" pitchFamily="18" charset="0"/>
              </a:rPr>
              <a:t>many</a:t>
            </a:r>
            <a:r>
              <a:rPr lang="es-ES" sz="2400" dirty="0">
                <a:effectLst/>
                <a:latin typeface="Calibri" panose="020F0502020204030204" pitchFamily="34" charset="0"/>
                <a:ea typeface="Calibri" panose="020F0502020204030204" pitchFamily="34" charset="0"/>
                <a:cs typeface="Times New Roman" panose="02020603050405020304" pitchFamily="18" charset="0"/>
              </a:rPr>
              <a:t> </a:t>
            </a:r>
            <a:r>
              <a:rPr lang="es-ES" sz="2400" dirty="0" err="1">
                <a:effectLst/>
                <a:latin typeface="Calibri" panose="020F0502020204030204" pitchFamily="34" charset="0"/>
                <a:ea typeface="Calibri" panose="020F0502020204030204" pitchFamily="34" charset="0"/>
                <a:cs typeface="Times New Roman" panose="02020603050405020304" pitchFamily="18" charset="0"/>
              </a:rPr>
              <a:t>students</a:t>
            </a:r>
            <a:r>
              <a:rPr lang="es-ES" sz="2400" dirty="0">
                <a:effectLst/>
                <a:latin typeface="Calibri" panose="020F0502020204030204" pitchFamily="34" charset="0"/>
                <a:ea typeface="Calibri" panose="020F0502020204030204" pitchFamily="34" charset="0"/>
                <a:cs typeface="Times New Roman" panose="02020603050405020304" pitchFamily="18" charset="0"/>
              </a:rPr>
              <a:t> </a:t>
            </a:r>
            <a:r>
              <a:rPr lang="es-ES" sz="2400" dirty="0" err="1">
                <a:effectLst/>
                <a:latin typeface="Calibri" panose="020F0502020204030204" pitchFamily="34" charset="0"/>
                <a:ea typeface="Calibri" panose="020F0502020204030204" pitchFamily="34" charset="0"/>
                <a:cs typeface="Times New Roman" panose="02020603050405020304" pitchFamily="18" charset="0"/>
              </a:rPr>
              <a:t>have</a:t>
            </a:r>
            <a:r>
              <a:rPr lang="es-ES" sz="2400" dirty="0">
                <a:effectLst/>
                <a:latin typeface="Calibri" panose="020F0502020204030204" pitchFamily="34" charset="0"/>
                <a:ea typeface="Calibri" panose="020F0502020204030204" pitchFamily="34" charset="0"/>
                <a:cs typeface="Times New Roman" panose="02020603050405020304" pitchFamily="18" charset="0"/>
              </a:rPr>
              <a:t> </a:t>
            </a:r>
            <a:r>
              <a:rPr lang="es-ES" sz="2400" dirty="0" err="1">
                <a:effectLst/>
                <a:latin typeface="Calibri" panose="020F0502020204030204" pitchFamily="34" charset="0"/>
                <a:ea typeface="Calibri" panose="020F0502020204030204" pitchFamily="34" charset="0"/>
                <a:cs typeface="Times New Roman" panose="02020603050405020304" pitchFamily="18" charset="0"/>
              </a:rPr>
              <a:t>access</a:t>
            </a:r>
            <a:r>
              <a:rPr lang="es-ES" sz="2400" dirty="0">
                <a:effectLst/>
                <a:latin typeface="Calibri" panose="020F0502020204030204" pitchFamily="34" charset="0"/>
                <a:ea typeface="Calibri" panose="020F0502020204030204" pitchFamily="34" charset="0"/>
                <a:cs typeface="Times New Roman" panose="02020603050405020304" pitchFamily="18" charset="0"/>
              </a:rPr>
              <a:t> </a:t>
            </a:r>
            <a:r>
              <a:rPr lang="es-ES" sz="2400" dirty="0" err="1">
                <a:effectLst/>
                <a:latin typeface="Calibri" panose="020F0502020204030204" pitchFamily="34" charset="0"/>
                <a:ea typeface="Calibri" panose="020F0502020204030204" pitchFamily="34" charset="0"/>
                <a:cs typeface="Times New Roman" panose="02020603050405020304" pitchFamily="18" charset="0"/>
              </a:rPr>
              <a:t>to</a:t>
            </a:r>
            <a:r>
              <a:rPr lang="es-ES" sz="2400" dirty="0">
                <a:effectLst/>
                <a:latin typeface="Calibri" panose="020F0502020204030204" pitchFamily="34" charset="0"/>
                <a:ea typeface="Calibri" panose="020F0502020204030204" pitchFamily="34" charset="0"/>
                <a:cs typeface="Times New Roman" panose="02020603050405020304" pitchFamily="18" charset="0"/>
              </a:rPr>
              <a:t> </a:t>
            </a:r>
            <a:r>
              <a:rPr lang="es-ES" sz="2400" dirty="0" err="1">
                <a:effectLst/>
                <a:latin typeface="Calibri" panose="020F0502020204030204" pitchFamily="34" charset="0"/>
                <a:ea typeface="Calibri" panose="020F0502020204030204" pitchFamily="34" charset="0"/>
                <a:cs typeface="Times New Roman" panose="02020603050405020304" pitchFamily="18" charset="0"/>
              </a:rPr>
              <a:t>technological</a:t>
            </a:r>
            <a:r>
              <a:rPr lang="es-ES" sz="2400" dirty="0">
                <a:effectLst/>
                <a:latin typeface="Calibri" panose="020F0502020204030204" pitchFamily="34" charset="0"/>
                <a:ea typeface="Calibri" panose="020F0502020204030204" pitchFamily="34" charset="0"/>
                <a:cs typeface="Times New Roman" panose="02020603050405020304" pitchFamily="18" charset="0"/>
              </a:rPr>
              <a:t> </a:t>
            </a:r>
            <a:r>
              <a:rPr lang="es-ES" sz="2400" dirty="0" err="1">
                <a:effectLst/>
                <a:latin typeface="Calibri" panose="020F0502020204030204" pitchFamily="34" charset="0"/>
                <a:ea typeface="Calibri" panose="020F0502020204030204" pitchFamily="34" charset="0"/>
                <a:cs typeface="Times New Roman" panose="02020603050405020304" pitchFamily="18" charset="0"/>
              </a:rPr>
              <a:t>equipment</a:t>
            </a:r>
            <a:r>
              <a:rPr lang="es-ES" sz="2400" dirty="0">
                <a:effectLst/>
                <a:latin typeface="Calibri" panose="020F0502020204030204" pitchFamily="34" charset="0"/>
                <a:ea typeface="Calibri" panose="020F0502020204030204" pitchFamily="34" charset="0"/>
                <a:cs typeface="Times New Roman" panose="02020603050405020304" pitchFamily="18" charset="0"/>
              </a:rPr>
              <a:t> at home. </a:t>
            </a:r>
            <a:r>
              <a:rPr lang="es-ES" sz="2400" dirty="0" err="1">
                <a:effectLst/>
                <a:latin typeface="Calibri" panose="020F0502020204030204" pitchFamily="34" charset="0"/>
                <a:ea typeface="Calibri" panose="020F0502020204030204" pitchFamily="34" charset="0"/>
                <a:cs typeface="Times New Roman" panose="02020603050405020304" pitchFamily="18" charset="0"/>
              </a:rPr>
              <a:t>However</a:t>
            </a:r>
            <a:r>
              <a:rPr lang="es-ES" sz="2400" dirty="0">
                <a:effectLst/>
                <a:latin typeface="Calibri" panose="020F0502020204030204" pitchFamily="34" charset="0"/>
                <a:ea typeface="Calibri" panose="020F0502020204030204" pitchFamily="34" charset="0"/>
                <a:cs typeface="Times New Roman" panose="02020603050405020304" pitchFamily="18" charset="0"/>
              </a:rPr>
              <a:t>, </a:t>
            </a:r>
            <a:r>
              <a:rPr lang="es-ES" sz="2400" dirty="0" err="1">
                <a:effectLst/>
                <a:latin typeface="Calibri" panose="020F0502020204030204" pitchFamily="34" charset="0"/>
                <a:ea typeface="Calibri" panose="020F0502020204030204" pitchFamily="34" charset="0"/>
                <a:cs typeface="Times New Roman" panose="02020603050405020304" pitchFamily="18" charset="0"/>
              </a:rPr>
              <a:t>not</a:t>
            </a:r>
            <a:r>
              <a:rPr lang="es-ES" sz="2400" dirty="0">
                <a:effectLst/>
                <a:latin typeface="Calibri" panose="020F0502020204030204" pitchFamily="34" charset="0"/>
                <a:ea typeface="Calibri" panose="020F0502020204030204" pitchFamily="34" charset="0"/>
                <a:cs typeface="Times New Roman" panose="02020603050405020304" pitchFamily="18" charset="0"/>
              </a:rPr>
              <a:t> </a:t>
            </a:r>
            <a:r>
              <a:rPr lang="es-ES" sz="2400" dirty="0" err="1">
                <a:effectLst/>
                <a:latin typeface="Calibri" panose="020F0502020204030204" pitchFamily="34" charset="0"/>
                <a:ea typeface="Calibri" panose="020F0502020204030204" pitchFamily="34" charset="0"/>
                <a:cs typeface="Times New Roman" panose="02020603050405020304" pitchFamily="18" charset="0"/>
              </a:rPr>
              <a:t>all</a:t>
            </a:r>
            <a:r>
              <a:rPr lang="es-ES" sz="2400" dirty="0">
                <a:effectLst/>
                <a:latin typeface="Calibri" panose="020F0502020204030204" pitchFamily="34" charset="0"/>
                <a:ea typeface="Calibri" panose="020F0502020204030204" pitchFamily="34" charset="0"/>
                <a:cs typeface="Times New Roman" panose="02020603050405020304" pitchFamily="18" charset="0"/>
              </a:rPr>
              <a:t> </a:t>
            </a:r>
            <a:r>
              <a:rPr lang="es-ES" sz="2400" dirty="0" err="1">
                <a:effectLst/>
                <a:latin typeface="Calibri" panose="020F0502020204030204" pitchFamily="34" charset="0"/>
                <a:ea typeface="Calibri" panose="020F0502020204030204" pitchFamily="34" charset="0"/>
                <a:cs typeface="Times New Roman" panose="02020603050405020304" pitchFamily="18" charset="0"/>
              </a:rPr>
              <a:t>countries</a:t>
            </a:r>
            <a:r>
              <a:rPr lang="es-ES" sz="2400" dirty="0">
                <a:effectLst/>
                <a:latin typeface="Calibri" panose="020F0502020204030204" pitchFamily="34" charset="0"/>
                <a:ea typeface="Calibri" panose="020F0502020204030204" pitchFamily="34" charset="0"/>
                <a:cs typeface="Times New Roman" panose="02020603050405020304" pitchFamily="18" charset="0"/>
              </a:rPr>
              <a:t>, </a:t>
            </a:r>
            <a:r>
              <a:rPr lang="es-ES" sz="2400" dirty="0" err="1">
                <a:effectLst/>
                <a:latin typeface="Calibri" panose="020F0502020204030204" pitchFamily="34" charset="0"/>
                <a:ea typeface="Calibri" panose="020F0502020204030204" pitchFamily="34" charset="0"/>
                <a:cs typeface="Times New Roman" panose="02020603050405020304" pitchFamily="18" charset="0"/>
              </a:rPr>
              <a:t>communities</a:t>
            </a:r>
            <a:r>
              <a:rPr lang="es-ES" sz="2400" dirty="0">
                <a:effectLst/>
                <a:latin typeface="Calibri" panose="020F0502020204030204" pitchFamily="34" charset="0"/>
                <a:ea typeface="Calibri" panose="020F0502020204030204" pitchFamily="34" charset="0"/>
                <a:cs typeface="Times New Roman" panose="02020603050405020304" pitchFamily="18" charset="0"/>
              </a:rPr>
              <a:t>, </a:t>
            </a:r>
            <a:r>
              <a:rPr lang="es-ES" sz="2400" dirty="0" err="1">
                <a:effectLst/>
                <a:latin typeface="Calibri" panose="020F0502020204030204" pitchFamily="34" charset="0"/>
                <a:ea typeface="Calibri" panose="020F0502020204030204" pitchFamily="34" charset="0"/>
                <a:cs typeface="Times New Roman" panose="02020603050405020304" pitchFamily="18" charset="0"/>
              </a:rPr>
              <a:t>families</a:t>
            </a:r>
            <a:r>
              <a:rPr lang="es-ES" sz="2400" dirty="0">
                <a:effectLst/>
                <a:latin typeface="Calibri" panose="020F0502020204030204" pitchFamily="34" charset="0"/>
                <a:ea typeface="Calibri" panose="020F0502020204030204" pitchFamily="34" charset="0"/>
                <a:cs typeface="Times New Roman" panose="02020603050405020304" pitchFamily="18" charset="0"/>
              </a:rPr>
              <a:t>, </a:t>
            </a:r>
            <a:r>
              <a:rPr lang="es-ES" sz="2400" dirty="0" err="1">
                <a:effectLst/>
                <a:latin typeface="Calibri" panose="020F0502020204030204" pitchFamily="34" charset="0"/>
                <a:ea typeface="Calibri" panose="020F0502020204030204" pitchFamily="34" charset="0"/>
                <a:cs typeface="Times New Roman" panose="02020603050405020304" pitchFamily="18" charset="0"/>
              </a:rPr>
              <a:t>or</a:t>
            </a:r>
            <a:r>
              <a:rPr lang="es-ES" sz="2400" dirty="0">
                <a:effectLst/>
                <a:latin typeface="Calibri" panose="020F0502020204030204" pitchFamily="34" charset="0"/>
                <a:ea typeface="Calibri" panose="020F0502020204030204" pitchFamily="34" charset="0"/>
                <a:cs typeface="Times New Roman" panose="02020603050405020304" pitchFamily="18" charset="0"/>
              </a:rPr>
              <a:t> social </a:t>
            </a:r>
            <a:r>
              <a:rPr lang="es-ES" sz="2400" dirty="0" err="1">
                <a:effectLst/>
                <a:latin typeface="Calibri" panose="020F0502020204030204" pitchFamily="34" charset="0"/>
                <a:ea typeface="Calibri" panose="020F0502020204030204" pitchFamily="34" charset="0"/>
                <a:cs typeface="Times New Roman" panose="02020603050405020304" pitchFamily="18" charset="0"/>
              </a:rPr>
              <a:t>groups</a:t>
            </a:r>
            <a:r>
              <a:rPr lang="es-ES" sz="2400" dirty="0">
                <a:effectLst/>
                <a:latin typeface="Calibri" panose="020F0502020204030204" pitchFamily="34" charset="0"/>
                <a:ea typeface="Calibri" panose="020F0502020204030204" pitchFamily="34" charset="0"/>
                <a:cs typeface="Times New Roman" panose="02020603050405020304" pitchFamily="18" charset="0"/>
              </a:rPr>
              <a:t> </a:t>
            </a:r>
            <a:r>
              <a:rPr lang="es-ES" sz="2400" dirty="0" err="1">
                <a:effectLst/>
                <a:latin typeface="Calibri" panose="020F0502020204030204" pitchFamily="34" charset="0"/>
                <a:ea typeface="Calibri" panose="020F0502020204030204" pitchFamily="34" charset="0"/>
                <a:cs typeface="Times New Roman" panose="02020603050405020304" pitchFamily="18" charset="0"/>
              </a:rPr>
              <a:t>have</a:t>
            </a:r>
            <a:r>
              <a:rPr lang="es-ES" sz="2400" dirty="0">
                <a:effectLst/>
                <a:latin typeface="Calibri" panose="020F0502020204030204" pitchFamily="34" charset="0"/>
                <a:ea typeface="Calibri" panose="020F0502020204030204" pitchFamily="34" charset="0"/>
                <a:cs typeface="Times New Roman" panose="02020603050405020304" pitchFamily="18" charset="0"/>
              </a:rPr>
              <a:t> </a:t>
            </a:r>
            <a:r>
              <a:rPr lang="es-ES" sz="2400" dirty="0" err="1">
                <a:effectLst/>
                <a:latin typeface="Calibri" panose="020F0502020204030204" pitchFamily="34" charset="0"/>
                <a:ea typeface="Calibri" panose="020F0502020204030204" pitchFamily="34" charset="0"/>
                <a:cs typeface="Times New Roman" panose="02020603050405020304" pitchFamily="18" charset="0"/>
              </a:rPr>
              <a:t>adequate</a:t>
            </a:r>
            <a:r>
              <a:rPr lang="es-ES" sz="2400" dirty="0">
                <a:effectLst/>
                <a:latin typeface="Calibri" panose="020F0502020204030204" pitchFamily="34" charset="0"/>
                <a:ea typeface="Calibri" panose="020F0502020204030204" pitchFamily="34" charset="0"/>
                <a:cs typeface="Times New Roman" panose="02020603050405020304" pitchFamily="18" charset="0"/>
              </a:rPr>
              <a:t> internet </a:t>
            </a:r>
            <a:r>
              <a:rPr lang="es-ES" sz="2400" dirty="0" err="1">
                <a:effectLst/>
                <a:latin typeface="Calibri" panose="020F0502020204030204" pitchFamily="34" charset="0"/>
                <a:ea typeface="Calibri" panose="020F0502020204030204" pitchFamily="34" charset="0"/>
                <a:cs typeface="Times New Roman" panose="02020603050405020304" pitchFamily="18" charset="0"/>
              </a:rPr>
              <a:t>access</a:t>
            </a:r>
            <a:r>
              <a:rPr lang="es-ES" sz="2400" dirty="0">
                <a:effectLst/>
                <a:latin typeface="Calibri" panose="020F0502020204030204" pitchFamily="34" charset="0"/>
                <a:ea typeface="Calibri" panose="020F0502020204030204" pitchFamily="34" charset="0"/>
                <a:cs typeface="Times New Roman" panose="02020603050405020304" pitchFamily="18" charset="0"/>
              </a:rPr>
              <a:t>, and </a:t>
            </a:r>
            <a:r>
              <a:rPr lang="es-ES" sz="2400" dirty="0" err="1">
                <a:effectLst/>
                <a:latin typeface="Calibri" panose="020F0502020204030204" pitchFamily="34" charset="0"/>
                <a:ea typeface="Calibri" panose="020F0502020204030204" pitchFamily="34" charset="0"/>
                <a:cs typeface="Times New Roman" panose="02020603050405020304" pitchFamily="18" charset="0"/>
              </a:rPr>
              <a:t>many</a:t>
            </a:r>
            <a:r>
              <a:rPr lang="es-ES" sz="2400" dirty="0">
                <a:effectLst/>
                <a:latin typeface="Calibri" panose="020F0502020204030204" pitchFamily="34" charset="0"/>
                <a:ea typeface="Calibri" panose="020F0502020204030204" pitchFamily="34" charset="0"/>
                <a:cs typeface="Times New Roman" panose="02020603050405020304" pitchFamily="18" charset="0"/>
              </a:rPr>
              <a:t> </a:t>
            </a:r>
            <a:r>
              <a:rPr lang="es-ES" sz="2400" dirty="0" err="1">
                <a:effectLst/>
                <a:latin typeface="Calibri" panose="020F0502020204030204" pitchFamily="34" charset="0"/>
                <a:ea typeface="Calibri" panose="020F0502020204030204" pitchFamily="34" charset="0"/>
                <a:cs typeface="Times New Roman" panose="02020603050405020304" pitchFamily="18" charset="0"/>
              </a:rPr>
              <a:t>children</a:t>
            </a:r>
            <a:r>
              <a:rPr lang="es-ES" sz="2400" dirty="0">
                <a:effectLst/>
                <a:latin typeface="Calibri" panose="020F0502020204030204" pitchFamily="34" charset="0"/>
                <a:ea typeface="Calibri" panose="020F0502020204030204" pitchFamily="34" charset="0"/>
                <a:cs typeface="Times New Roman" panose="02020603050405020304" pitchFamily="18" charset="0"/>
              </a:rPr>
              <a:t> </a:t>
            </a:r>
            <a:r>
              <a:rPr lang="es-ES" sz="2400" dirty="0" err="1">
                <a:effectLst/>
                <a:latin typeface="Calibri" panose="020F0502020204030204" pitchFamily="34" charset="0"/>
                <a:ea typeface="Calibri" panose="020F0502020204030204" pitchFamily="34" charset="0"/>
                <a:cs typeface="Times New Roman" panose="02020603050405020304" pitchFamily="18" charset="0"/>
              </a:rPr>
              <a:t>live</a:t>
            </a:r>
            <a:r>
              <a:rPr lang="es-ES" sz="2400" dirty="0">
                <a:effectLst/>
                <a:latin typeface="Calibri" panose="020F0502020204030204" pitchFamily="34" charset="0"/>
                <a:ea typeface="Calibri" panose="020F0502020204030204" pitchFamily="34" charset="0"/>
                <a:cs typeface="Times New Roman" panose="02020603050405020304" pitchFamily="18" charset="0"/>
              </a:rPr>
              <a:t> in places </a:t>
            </a:r>
            <a:r>
              <a:rPr lang="es-ES" sz="2400" dirty="0" err="1">
                <a:effectLst/>
                <a:latin typeface="Calibri" panose="020F0502020204030204" pitchFamily="34" charset="0"/>
                <a:ea typeface="Calibri" panose="020F0502020204030204" pitchFamily="34" charset="0"/>
                <a:cs typeface="Times New Roman" panose="02020603050405020304" pitchFamily="18" charset="0"/>
              </a:rPr>
              <a:t>with</a:t>
            </a:r>
            <a:r>
              <a:rPr lang="es-ES" sz="2400" dirty="0">
                <a:effectLst/>
                <a:latin typeface="Calibri" panose="020F0502020204030204" pitchFamily="34" charset="0"/>
                <a:ea typeface="Calibri" panose="020F0502020204030204" pitchFamily="34" charset="0"/>
                <a:cs typeface="Times New Roman" panose="02020603050405020304" pitchFamily="18" charset="0"/>
              </a:rPr>
              <a:t> </a:t>
            </a:r>
            <a:r>
              <a:rPr lang="es-ES" sz="2400" dirty="0" err="1">
                <a:effectLst/>
                <a:latin typeface="Calibri" panose="020F0502020204030204" pitchFamily="34" charset="0"/>
                <a:ea typeface="Calibri" panose="020F0502020204030204" pitchFamily="34" charset="0"/>
                <a:cs typeface="Times New Roman" panose="02020603050405020304" pitchFamily="18" charset="0"/>
              </a:rPr>
              <a:t>frequent</a:t>
            </a:r>
            <a:r>
              <a:rPr lang="es-ES" sz="2400" dirty="0">
                <a:effectLst/>
                <a:latin typeface="Calibri" panose="020F0502020204030204" pitchFamily="34" charset="0"/>
                <a:ea typeface="Calibri" panose="020F0502020204030204" pitchFamily="34" charset="0"/>
                <a:cs typeface="Times New Roman" panose="02020603050405020304" pitchFamily="18" charset="0"/>
              </a:rPr>
              <a:t> </a:t>
            </a:r>
            <a:r>
              <a:rPr lang="es-ES" sz="2400" dirty="0" err="1">
                <a:effectLst/>
                <a:latin typeface="Calibri" panose="020F0502020204030204" pitchFamily="34" charset="0"/>
                <a:ea typeface="Calibri" panose="020F0502020204030204" pitchFamily="34" charset="0"/>
                <a:cs typeface="Times New Roman" panose="02020603050405020304" pitchFamily="18" charset="0"/>
              </a:rPr>
              <a:t>government</a:t>
            </a:r>
            <a:r>
              <a:rPr lang="es-ES" sz="2400" dirty="0">
                <a:effectLst/>
                <a:latin typeface="Calibri" panose="020F0502020204030204" pitchFamily="34" charset="0"/>
                <a:ea typeface="Calibri" panose="020F0502020204030204" pitchFamily="34" charset="0"/>
                <a:cs typeface="Times New Roman" panose="02020603050405020304" pitchFamily="18" charset="0"/>
              </a:rPr>
              <a:t>-led internet </a:t>
            </a:r>
            <a:r>
              <a:rPr lang="es-ES" sz="2400" dirty="0" err="1">
                <a:effectLst/>
                <a:latin typeface="Calibri" panose="020F0502020204030204" pitchFamily="34" charset="0"/>
                <a:ea typeface="Calibri" panose="020F0502020204030204" pitchFamily="34" charset="0"/>
                <a:cs typeface="Times New Roman" panose="02020603050405020304" pitchFamily="18" charset="0"/>
              </a:rPr>
              <a:t>shutdowns</a:t>
            </a:r>
            <a:r>
              <a:rPr lang="es-ES" sz="2400" dirty="0">
                <a:effectLst/>
                <a:latin typeface="Calibri" panose="020F0502020204030204" pitchFamily="34" charset="0"/>
                <a:ea typeface="Calibri" panose="020F0502020204030204" pitchFamily="34" charset="0"/>
                <a:cs typeface="Times New Roman" panose="02020603050405020304" pitchFamily="18" charset="0"/>
              </a:rPr>
              <a:t>.</a:t>
            </a:r>
            <a:br>
              <a:rPr lang="es-ES" sz="1800" dirty="0">
                <a:effectLst/>
                <a:latin typeface="Calibri" panose="020F0502020204030204" pitchFamily="34" charset="0"/>
                <a:ea typeface="Calibri" panose="020F0502020204030204" pitchFamily="34" charset="0"/>
                <a:cs typeface="Times New Roman" panose="02020603050405020304" pitchFamily="18" charset="0"/>
              </a:rPr>
            </a:br>
            <a:endParaRPr lang="es-ES" dirty="0"/>
          </a:p>
        </p:txBody>
      </p:sp>
    </p:spTree>
    <p:extLst>
      <p:ext uri="{BB962C8B-B14F-4D97-AF65-F5344CB8AC3E}">
        <p14:creationId xmlns:p14="http://schemas.microsoft.com/office/powerpoint/2010/main" val="141431146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número de diapositiva 1">
            <a:extLst>
              <a:ext uri="{FF2B5EF4-FFF2-40B4-BE49-F238E27FC236}">
                <a16:creationId xmlns:a16="http://schemas.microsoft.com/office/drawing/2014/main" id="{A26AABDD-EC5D-45E8-9D16-91D9D429B36C}"/>
              </a:ext>
            </a:extLst>
          </p:cNvPr>
          <p:cNvSpPr>
            <a:spLocks noGrp="1"/>
          </p:cNvSpPr>
          <p:nvPr>
            <p:ph type="sldNum" sz="quarter" idx="12"/>
          </p:nvPr>
        </p:nvSpPr>
        <p:spPr>
          <a:xfrm>
            <a:off x="10930466" y="5256742"/>
            <a:ext cx="1142245" cy="669925"/>
          </a:xfrm>
        </p:spPr>
        <p:txBody>
          <a:bodyPr/>
          <a:lstStyle/>
          <a:p>
            <a:fld id="{D57F1E4F-1CFF-5643-939E-217C01CDF565}" type="slidenum">
              <a:rPr lang="en-US" smtClean="0">
                <a:solidFill>
                  <a:schemeClr val="tx1"/>
                </a:solidFill>
              </a:rPr>
              <a:pPr/>
              <a:t>16</a:t>
            </a:fld>
            <a:endParaRPr lang="en-US" dirty="0">
              <a:solidFill>
                <a:schemeClr val="tx1"/>
              </a:solidFill>
            </a:endParaRPr>
          </a:p>
        </p:txBody>
      </p:sp>
      <p:sp>
        <p:nvSpPr>
          <p:cNvPr id="4" name="CuadroTexto 3">
            <a:extLst>
              <a:ext uri="{FF2B5EF4-FFF2-40B4-BE49-F238E27FC236}">
                <a16:creationId xmlns:a16="http://schemas.microsoft.com/office/drawing/2014/main" id="{3457A619-6DC1-4033-A09B-EC4D40648593}"/>
              </a:ext>
            </a:extLst>
          </p:cNvPr>
          <p:cNvSpPr txBox="1"/>
          <p:nvPr/>
        </p:nvSpPr>
        <p:spPr>
          <a:xfrm>
            <a:off x="554187" y="209429"/>
            <a:ext cx="10947401" cy="7109639"/>
          </a:xfrm>
          <a:prstGeom prst="rect">
            <a:avLst/>
          </a:prstGeom>
          <a:noFill/>
        </p:spPr>
        <p:txBody>
          <a:bodyPr wrap="square">
            <a:spAutoFit/>
          </a:bodyPr>
          <a:lstStyle/>
          <a:p>
            <a:r>
              <a:rPr lang="es-ES" sz="2800" dirty="0" err="1">
                <a:effectLst/>
                <a:highlight>
                  <a:srgbClr val="000080"/>
                </a:highlight>
                <a:latin typeface="Calibri" panose="020F0502020204030204" pitchFamily="34" charset="0"/>
                <a:ea typeface="Calibri" panose="020F0502020204030204" pitchFamily="34" charset="0"/>
                <a:cs typeface="Times New Roman" panose="02020603050405020304" pitchFamily="18" charset="0"/>
              </a:rPr>
              <a:t>Recommendations</a:t>
            </a:r>
            <a:r>
              <a:rPr lang="es-ES" sz="2800" dirty="0">
                <a:effectLst/>
                <a:highlight>
                  <a:srgbClr val="000080"/>
                </a:highlight>
                <a:latin typeface="Calibri" panose="020F0502020204030204" pitchFamily="34" charset="0"/>
                <a:ea typeface="Calibri" panose="020F0502020204030204" pitchFamily="34" charset="0"/>
                <a:cs typeface="Times New Roman" panose="02020603050405020304" pitchFamily="18" charset="0"/>
              </a:rPr>
              <a:t> NU:</a:t>
            </a:r>
            <a:br>
              <a:rPr lang="es-ES" sz="2800" dirty="0">
                <a:effectLst/>
                <a:latin typeface="Calibri" panose="020F0502020204030204" pitchFamily="34" charset="0"/>
                <a:ea typeface="Calibri" panose="020F0502020204030204" pitchFamily="34" charset="0"/>
                <a:cs typeface="Times New Roman" panose="02020603050405020304" pitchFamily="18" charset="0"/>
              </a:rPr>
            </a:br>
            <a:r>
              <a:rPr lang="es-ES" sz="2800" dirty="0" err="1">
                <a:effectLst/>
                <a:highlight>
                  <a:srgbClr val="800000"/>
                </a:highlight>
                <a:latin typeface="Calibri" panose="020F0502020204030204" pitchFamily="34" charset="0"/>
                <a:ea typeface="Calibri" panose="020F0502020204030204" pitchFamily="34" charset="0"/>
                <a:cs typeface="Times New Roman" panose="02020603050405020304" pitchFamily="18" charset="0"/>
              </a:rPr>
              <a:t>On</a:t>
            </a:r>
            <a:r>
              <a:rPr lang="es-ES" sz="2800" dirty="0">
                <a:effectLst/>
                <a:highlight>
                  <a:srgbClr val="800000"/>
                </a:highlight>
                <a:latin typeface="Calibri" panose="020F0502020204030204" pitchFamily="34" charset="0"/>
                <a:ea typeface="Calibri" panose="020F0502020204030204" pitchFamily="34" charset="0"/>
                <a:cs typeface="Times New Roman" panose="02020603050405020304" pitchFamily="18" charset="0"/>
              </a:rPr>
              <a:t> line </a:t>
            </a:r>
            <a:r>
              <a:rPr lang="es-ES" sz="2800" dirty="0" err="1">
                <a:effectLst/>
                <a:highlight>
                  <a:srgbClr val="800000"/>
                </a:highlight>
                <a:latin typeface="Calibri" panose="020F0502020204030204" pitchFamily="34" charset="0"/>
                <a:ea typeface="Calibri" panose="020F0502020204030204" pitchFamily="34" charset="0"/>
                <a:cs typeface="Times New Roman" panose="02020603050405020304" pitchFamily="18" charset="0"/>
              </a:rPr>
              <a:t>learning</a:t>
            </a:r>
            <a:r>
              <a:rPr lang="es-ES" sz="2800" dirty="0">
                <a:effectLst/>
                <a:highlight>
                  <a:srgbClr val="800000"/>
                </a:highlight>
                <a:latin typeface="Calibri" panose="020F0502020204030204" pitchFamily="34" charset="0"/>
                <a:ea typeface="Calibri" panose="020F0502020204030204" pitchFamily="34" charset="0"/>
                <a:cs typeface="Times New Roman" panose="02020603050405020304" pitchFamily="18" charset="0"/>
              </a:rPr>
              <a:t> </a:t>
            </a:r>
            <a:r>
              <a:rPr lang="es-ES" sz="2800" dirty="0" err="1">
                <a:effectLst/>
                <a:highlight>
                  <a:srgbClr val="800000"/>
                </a:highlight>
                <a:latin typeface="Calibri" panose="020F0502020204030204" pitchFamily="34" charset="0"/>
                <a:ea typeface="Calibri" panose="020F0502020204030204" pitchFamily="34" charset="0"/>
                <a:cs typeface="Times New Roman" panose="02020603050405020304" pitchFamily="18" charset="0"/>
              </a:rPr>
              <a:t>should</a:t>
            </a:r>
            <a:r>
              <a:rPr lang="es-ES" sz="2800" dirty="0">
                <a:effectLst/>
                <a:highlight>
                  <a:srgbClr val="800000"/>
                </a:highlight>
                <a:latin typeface="Calibri" panose="020F0502020204030204" pitchFamily="34" charset="0"/>
                <a:ea typeface="Calibri" panose="020F0502020204030204" pitchFamily="34" charset="0"/>
                <a:cs typeface="Times New Roman" panose="02020603050405020304" pitchFamily="18" charset="0"/>
              </a:rPr>
              <a:t> be </a:t>
            </a:r>
            <a:r>
              <a:rPr lang="es-ES" sz="2800" dirty="0" err="1">
                <a:effectLst/>
                <a:highlight>
                  <a:srgbClr val="800000"/>
                </a:highlight>
                <a:latin typeface="Calibri" panose="020F0502020204030204" pitchFamily="34" charset="0"/>
                <a:ea typeface="Calibri" panose="020F0502020204030204" pitchFamily="34" charset="0"/>
                <a:cs typeface="Times New Roman" panose="02020603050405020304" pitchFamily="18" charset="0"/>
              </a:rPr>
              <a:t>used</a:t>
            </a:r>
            <a:r>
              <a:rPr lang="es-ES" sz="2800" dirty="0">
                <a:effectLst/>
                <a:highlight>
                  <a:srgbClr val="800000"/>
                </a:highlight>
                <a:latin typeface="Calibri" panose="020F0502020204030204" pitchFamily="34" charset="0"/>
                <a:ea typeface="Calibri" panose="020F0502020204030204" pitchFamily="34" charset="0"/>
                <a:cs typeface="Times New Roman" panose="02020603050405020304" pitchFamily="18" charset="0"/>
              </a:rPr>
              <a:t> </a:t>
            </a:r>
            <a:r>
              <a:rPr lang="es-ES" sz="2800" dirty="0" err="1">
                <a:effectLst/>
                <a:highlight>
                  <a:srgbClr val="800000"/>
                </a:highlight>
                <a:latin typeface="Calibri" panose="020F0502020204030204" pitchFamily="34" charset="0"/>
                <a:ea typeface="Calibri" panose="020F0502020204030204" pitchFamily="34" charset="0"/>
                <a:cs typeface="Times New Roman" panose="02020603050405020304" pitchFamily="18" charset="0"/>
              </a:rPr>
              <a:t>to</a:t>
            </a:r>
            <a:r>
              <a:rPr lang="es-ES" sz="2800" dirty="0">
                <a:effectLst/>
                <a:highlight>
                  <a:srgbClr val="800000"/>
                </a:highlight>
                <a:latin typeface="Calibri" panose="020F0502020204030204" pitchFamily="34" charset="0"/>
                <a:ea typeface="Calibri" panose="020F0502020204030204" pitchFamily="34" charset="0"/>
                <a:cs typeface="Times New Roman" panose="02020603050405020304" pitchFamily="18" charset="0"/>
              </a:rPr>
              <a:t> </a:t>
            </a:r>
            <a:r>
              <a:rPr lang="es-ES" sz="2800" dirty="0" err="1">
                <a:effectLst/>
                <a:highlight>
                  <a:srgbClr val="800000"/>
                </a:highlight>
                <a:latin typeface="Calibri" panose="020F0502020204030204" pitchFamily="34" charset="0"/>
                <a:ea typeface="Calibri" panose="020F0502020204030204" pitchFamily="34" charset="0"/>
                <a:cs typeface="Times New Roman" panose="02020603050405020304" pitchFamily="18" charset="0"/>
              </a:rPr>
              <a:t>mitigate</a:t>
            </a:r>
            <a:r>
              <a:rPr lang="es-ES" sz="2800" dirty="0">
                <a:effectLst/>
                <a:highlight>
                  <a:srgbClr val="800000"/>
                </a:highlight>
                <a:latin typeface="Calibri" panose="020F0502020204030204" pitchFamily="34" charset="0"/>
                <a:ea typeface="Calibri" panose="020F0502020204030204" pitchFamily="34" charset="0"/>
                <a:cs typeface="Times New Roman" panose="02020603050405020304" pitchFamily="18" charset="0"/>
              </a:rPr>
              <a:t> </a:t>
            </a:r>
            <a:r>
              <a:rPr lang="es-ES" sz="2800" dirty="0" err="1">
                <a:effectLst/>
                <a:highlight>
                  <a:srgbClr val="800000"/>
                </a:highlight>
                <a:latin typeface="Calibri" panose="020F0502020204030204" pitchFamily="34" charset="0"/>
                <a:ea typeface="Calibri" panose="020F0502020204030204" pitchFamily="34" charset="0"/>
                <a:cs typeface="Times New Roman" panose="02020603050405020304" pitchFamily="18" charset="0"/>
              </a:rPr>
              <a:t>the</a:t>
            </a:r>
            <a:r>
              <a:rPr lang="es-ES" sz="2800" dirty="0">
                <a:effectLst/>
                <a:highlight>
                  <a:srgbClr val="800000"/>
                </a:highlight>
                <a:latin typeface="Calibri" panose="020F0502020204030204" pitchFamily="34" charset="0"/>
                <a:ea typeface="Calibri" panose="020F0502020204030204" pitchFamily="34" charset="0"/>
                <a:cs typeface="Times New Roman" panose="02020603050405020304" pitchFamily="18" charset="0"/>
              </a:rPr>
              <a:t> </a:t>
            </a:r>
            <a:r>
              <a:rPr lang="es-ES" sz="2800" dirty="0" err="1">
                <a:effectLst/>
                <a:highlight>
                  <a:srgbClr val="800000"/>
                </a:highlight>
                <a:latin typeface="Calibri" panose="020F0502020204030204" pitchFamily="34" charset="0"/>
                <a:ea typeface="Calibri" panose="020F0502020204030204" pitchFamily="34" charset="0"/>
                <a:cs typeface="Times New Roman" panose="02020603050405020304" pitchFamily="18" charset="0"/>
              </a:rPr>
              <a:t>immediate</a:t>
            </a:r>
            <a:r>
              <a:rPr lang="es-ES" sz="2800" dirty="0">
                <a:effectLst/>
                <a:highlight>
                  <a:srgbClr val="800000"/>
                </a:highlight>
                <a:latin typeface="Calibri" panose="020F0502020204030204" pitchFamily="34" charset="0"/>
                <a:ea typeface="Calibri" panose="020F0502020204030204" pitchFamily="34" charset="0"/>
                <a:cs typeface="Times New Roman" panose="02020603050405020304" pitchFamily="18" charset="0"/>
              </a:rPr>
              <a:t> </a:t>
            </a:r>
            <a:r>
              <a:rPr lang="es-ES" sz="2800" dirty="0" err="1">
                <a:effectLst/>
                <a:highlight>
                  <a:srgbClr val="800000"/>
                </a:highlight>
                <a:latin typeface="Calibri" panose="020F0502020204030204" pitchFamily="34" charset="0"/>
                <a:ea typeface="Calibri" panose="020F0502020204030204" pitchFamily="34" charset="0"/>
                <a:cs typeface="Times New Roman" panose="02020603050405020304" pitchFamily="18" charset="0"/>
              </a:rPr>
              <a:t>impact</a:t>
            </a:r>
            <a:r>
              <a:rPr lang="es-ES" sz="2800" dirty="0">
                <a:effectLst/>
                <a:highlight>
                  <a:srgbClr val="800000"/>
                </a:highlight>
                <a:latin typeface="Calibri" panose="020F0502020204030204" pitchFamily="34" charset="0"/>
                <a:ea typeface="Calibri" panose="020F0502020204030204" pitchFamily="34" charset="0"/>
                <a:cs typeface="Times New Roman" panose="02020603050405020304" pitchFamily="18" charset="0"/>
              </a:rPr>
              <a:t> </a:t>
            </a:r>
            <a:r>
              <a:rPr lang="es-ES" sz="2800" dirty="0" err="1">
                <a:effectLst/>
                <a:highlight>
                  <a:srgbClr val="800000"/>
                </a:highlight>
                <a:latin typeface="Calibri" panose="020F0502020204030204" pitchFamily="34" charset="0"/>
                <a:ea typeface="Calibri" panose="020F0502020204030204" pitchFamily="34" charset="0"/>
                <a:cs typeface="Times New Roman" panose="02020603050405020304" pitchFamily="18" charset="0"/>
              </a:rPr>
              <a:t>of</a:t>
            </a:r>
            <a:r>
              <a:rPr lang="es-ES" sz="2800" dirty="0">
                <a:effectLst/>
                <a:highlight>
                  <a:srgbClr val="800000"/>
                </a:highlight>
                <a:latin typeface="Calibri" panose="020F0502020204030204" pitchFamily="34" charset="0"/>
                <a:ea typeface="Calibri" panose="020F0502020204030204" pitchFamily="34" charset="0"/>
                <a:cs typeface="Times New Roman" panose="02020603050405020304" pitchFamily="18" charset="0"/>
              </a:rPr>
              <a:t> </a:t>
            </a:r>
            <a:r>
              <a:rPr lang="es-ES" sz="2800" dirty="0" err="1">
                <a:effectLst/>
                <a:highlight>
                  <a:srgbClr val="800000"/>
                </a:highlight>
                <a:latin typeface="Calibri" panose="020F0502020204030204" pitchFamily="34" charset="0"/>
                <a:ea typeface="Calibri" panose="020F0502020204030204" pitchFamily="34" charset="0"/>
                <a:cs typeface="Times New Roman" panose="02020603050405020304" pitchFamily="18" charset="0"/>
              </a:rPr>
              <a:t>lost</a:t>
            </a:r>
            <a:r>
              <a:rPr lang="es-ES" sz="2800" dirty="0">
                <a:effectLst/>
                <a:highlight>
                  <a:srgbClr val="800000"/>
                </a:highlight>
                <a:latin typeface="Calibri" panose="020F0502020204030204" pitchFamily="34" charset="0"/>
                <a:ea typeface="Calibri" panose="020F0502020204030204" pitchFamily="34" charset="0"/>
                <a:cs typeface="Times New Roman" panose="02020603050405020304" pitchFamily="18" charset="0"/>
              </a:rPr>
              <a:t> normal </a:t>
            </a:r>
            <a:r>
              <a:rPr lang="es-ES" sz="2800" dirty="0" err="1">
                <a:effectLst/>
                <a:highlight>
                  <a:srgbClr val="800000"/>
                </a:highlight>
                <a:latin typeface="Calibri" panose="020F0502020204030204" pitchFamily="34" charset="0"/>
                <a:ea typeface="Calibri" panose="020F0502020204030204" pitchFamily="34" charset="0"/>
                <a:cs typeface="Times New Roman" panose="02020603050405020304" pitchFamily="18" charset="0"/>
              </a:rPr>
              <a:t>school</a:t>
            </a:r>
            <a:r>
              <a:rPr lang="es-ES" sz="2800" dirty="0">
                <a:effectLst/>
                <a:highlight>
                  <a:srgbClr val="800000"/>
                </a:highlight>
                <a:latin typeface="Calibri" panose="020F0502020204030204" pitchFamily="34" charset="0"/>
                <a:ea typeface="Calibri" panose="020F0502020204030204" pitchFamily="34" charset="0"/>
                <a:cs typeface="Times New Roman" panose="02020603050405020304" pitchFamily="18" charset="0"/>
              </a:rPr>
              <a:t> time</a:t>
            </a:r>
            <a:r>
              <a:rPr lang="es-ES" sz="2800" dirty="0">
                <a:effectLst/>
                <a:latin typeface="Calibri" panose="020F0502020204030204" pitchFamily="34" charset="0"/>
                <a:ea typeface="Calibri" panose="020F0502020204030204" pitchFamily="34" charset="0"/>
                <a:cs typeface="Times New Roman" panose="02020603050405020304" pitchFamily="18" charset="0"/>
              </a:rPr>
              <a:t>. </a:t>
            </a:r>
            <a:r>
              <a:rPr lang="es-ES" sz="2800" dirty="0" err="1">
                <a:effectLst/>
                <a:latin typeface="Calibri" panose="020F0502020204030204" pitchFamily="34" charset="0"/>
                <a:ea typeface="Calibri" panose="020F0502020204030204" pitchFamily="34" charset="0"/>
                <a:cs typeface="Times New Roman" panose="02020603050405020304" pitchFamily="18" charset="0"/>
              </a:rPr>
              <a:t>Schools</a:t>
            </a:r>
            <a:r>
              <a:rPr lang="es-ES" sz="2800" dirty="0">
                <a:effectLst/>
                <a:latin typeface="Calibri" panose="020F0502020204030204" pitchFamily="34" charset="0"/>
                <a:ea typeface="Calibri" panose="020F0502020204030204" pitchFamily="34" charset="0"/>
                <a:cs typeface="Times New Roman" panose="02020603050405020304" pitchFamily="18" charset="0"/>
              </a:rPr>
              <a:t> </a:t>
            </a:r>
            <a:r>
              <a:rPr lang="es-ES" sz="2800" dirty="0" err="1">
                <a:effectLst/>
                <a:latin typeface="Calibri" panose="020F0502020204030204" pitchFamily="34" charset="0"/>
                <a:ea typeface="Calibri" panose="020F0502020204030204" pitchFamily="34" charset="0"/>
                <a:cs typeface="Times New Roman" panose="02020603050405020304" pitchFamily="18" charset="0"/>
              </a:rPr>
              <a:t>deploying</a:t>
            </a:r>
            <a:r>
              <a:rPr lang="es-ES" sz="2800" dirty="0">
                <a:effectLst/>
                <a:latin typeface="Calibri" panose="020F0502020204030204" pitchFamily="34" charset="0"/>
                <a:ea typeface="Calibri" panose="020F0502020204030204" pitchFamily="34" charset="0"/>
                <a:cs typeface="Times New Roman" panose="02020603050405020304" pitchFamily="18" charset="0"/>
              </a:rPr>
              <a:t> </a:t>
            </a:r>
            <a:r>
              <a:rPr lang="es-ES" sz="2800" dirty="0" err="1">
                <a:effectLst/>
                <a:latin typeface="Calibri" panose="020F0502020204030204" pitchFamily="34" charset="0"/>
                <a:ea typeface="Calibri" panose="020F0502020204030204" pitchFamily="34" charset="0"/>
                <a:cs typeface="Times New Roman" panose="02020603050405020304" pitchFamily="18" charset="0"/>
              </a:rPr>
              <a:t>educational</a:t>
            </a:r>
            <a:r>
              <a:rPr lang="es-ES" sz="2800" dirty="0">
                <a:effectLst/>
                <a:latin typeface="Calibri" panose="020F0502020204030204" pitchFamily="34" charset="0"/>
                <a:ea typeface="Calibri" panose="020F0502020204030204" pitchFamily="34" charset="0"/>
                <a:cs typeface="Times New Roman" panose="02020603050405020304" pitchFamily="18" charset="0"/>
              </a:rPr>
              <a:t> </a:t>
            </a:r>
            <a:r>
              <a:rPr lang="es-ES" sz="2800" dirty="0" err="1">
                <a:effectLst/>
                <a:latin typeface="Calibri" panose="020F0502020204030204" pitchFamily="34" charset="0"/>
                <a:ea typeface="Calibri" panose="020F0502020204030204" pitchFamily="34" charset="0"/>
                <a:cs typeface="Times New Roman" panose="02020603050405020304" pitchFamily="18" charset="0"/>
              </a:rPr>
              <a:t>technology</a:t>
            </a:r>
            <a:r>
              <a:rPr lang="es-ES" sz="2800" dirty="0">
                <a:effectLst/>
                <a:latin typeface="Calibri" panose="020F0502020204030204" pitchFamily="34" charset="0"/>
                <a:ea typeface="Calibri" panose="020F0502020204030204" pitchFamily="34" charset="0"/>
                <a:cs typeface="Times New Roman" panose="02020603050405020304" pitchFamily="18" charset="0"/>
              </a:rPr>
              <a:t> </a:t>
            </a:r>
            <a:r>
              <a:rPr lang="es-ES" sz="2800" dirty="0" err="1">
                <a:effectLst/>
                <a:latin typeface="Calibri" panose="020F0502020204030204" pitchFamily="34" charset="0"/>
                <a:ea typeface="Calibri" panose="020F0502020204030204" pitchFamily="34" charset="0"/>
                <a:cs typeface="Times New Roman" panose="02020603050405020304" pitchFamily="18" charset="0"/>
              </a:rPr>
              <a:t>for</a:t>
            </a:r>
            <a:r>
              <a:rPr lang="es-ES" sz="2800" dirty="0">
                <a:effectLst/>
                <a:latin typeface="Calibri" panose="020F0502020204030204" pitchFamily="34" charset="0"/>
                <a:ea typeface="Calibri" panose="020F0502020204030204" pitchFamily="34" charset="0"/>
                <a:cs typeface="Times New Roman" panose="02020603050405020304" pitchFamily="18" charset="0"/>
              </a:rPr>
              <a:t> online </a:t>
            </a:r>
            <a:r>
              <a:rPr lang="es-ES" sz="2800" dirty="0" err="1">
                <a:effectLst/>
                <a:latin typeface="Calibri" panose="020F0502020204030204" pitchFamily="34" charset="0"/>
                <a:ea typeface="Calibri" panose="020F0502020204030204" pitchFamily="34" charset="0"/>
                <a:cs typeface="Times New Roman" panose="02020603050405020304" pitchFamily="18" charset="0"/>
              </a:rPr>
              <a:t>learning</a:t>
            </a:r>
            <a:r>
              <a:rPr lang="es-ES" sz="2800" dirty="0">
                <a:effectLst/>
                <a:latin typeface="Calibri" panose="020F0502020204030204" pitchFamily="34" charset="0"/>
                <a:ea typeface="Calibri" panose="020F0502020204030204" pitchFamily="34" charset="0"/>
                <a:cs typeface="Times New Roman" panose="02020603050405020304" pitchFamily="18" charset="0"/>
              </a:rPr>
              <a:t> </a:t>
            </a:r>
            <a:r>
              <a:rPr lang="es-ES" sz="2800" dirty="0" err="1">
                <a:effectLst/>
                <a:latin typeface="Calibri" panose="020F0502020204030204" pitchFamily="34" charset="0"/>
                <a:ea typeface="Calibri" panose="020F0502020204030204" pitchFamily="34" charset="0"/>
                <a:cs typeface="Times New Roman" panose="02020603050405020304" pitchFamily="18" charset="0"/>
              </a:rPr>
              <a:t>should</a:t>
            </a:r>
            <a:r>
              <a:rPr lang="es-ES" sz="2800" dirty="0">
                <a:effectLst/>
                <a:latin typeface="Calibri" panose="020F0502020204030204" pitchFamily="34" charset="0"/>
                <a:ea typeface="Calibri" panose="020F0502020204030204" pitchFamily="34" charset="0"/>
                <a:cs typeface="Times New Roman" panose="02020603050405020304" pitchFamily="18" charset="0"/>
              </a:rPr>
              <a:t> </a:t>
            </a:r>
            <a:r>
              <a:rPr lang="es-ES" sz="2800" dirty="0" err="1">
                <a:effectLst/>
                <a:latin typeface="Calibri" panose="020F0502020204030204" pitchFamily="34" charset="0"/>
                <a:ea typeface="Calibri" panose="020F0502020204030204" pitchFamily="34" charset="0"/>
                <a:cs typeface="Times New Roman" panose="02020603050405020304" pitchFamily="18" charset="0"/>
              </a:rPr>
              <a:t>ensure</a:t>
            </a:r>
            <a:r>
              <a:rPr lang="es-ES" sz="2800" dirty="0">
                <a:effectLst/>
                <a:latin typeface="Calibri" panose="020F0502020204030204" pitchFamily="34" charset="0"/>
                <a:ea typeface="Calibri" panose="020F0502020204030204" pitchFamily="34" charset="0"/>
                <a:cs typeface="Times New Roman" panose="02020603050405020304" pitchFamily="18" charset="0"/>
              </a:rPr>
              <a:t> </a:t>
            </a:r>
            <a:r>
              <a:rPr lang="es-ES" sz="2800" dirty="0" err="1">
                <a:effectLst/>
                <a:latin typeface="Calibri" panose="020F0502020204030204" pitchFamily="34" charset="0"/>
                <a:ea typeface="Calibri" panose="020F0502020204030204" pitchFamily="34" charset="0"/>
                <a:cs typeface="Times New Roman" panose="02020603050405020304" pitchFamily="18" charset="0"/>
              </a:rPr>
              <a:t>the</a:t>
            </a:r>
            <a:r>
              <a:rPr lang="es-ES" sz="2800" dirty="0">
                <a:effectLst/>
                <a:latin typeface="Calibri" panose="020F0502020204030204" pitchFamily="34" charset="0"/>
                <a:ea typeface="Calibri" panose="020F0502020204030204" pitchFamily="34" charset="0"/>
                <a:cs typeface="Times New Roman" panose="02020603050405020304" pitchFamily="18" charset="0"/>
              </a:rPr>
              <a:t> </a:t>
            </a:r>
            <a:r>
              <a:rPr lang="es-ES" sz="2800" dirty="0" err="1">
                <a:effectLst/>
                <a:latin typeface="Calibri" panose="020F0502020204030204" pitchFamily="34" charset="0"/>
                <a:ea typeface="Calibri" panose="020F0502020204030204" pitchFamily="34" charset="0"/>
                <a:cs typeface="Times New Roman" panose="02020603050405020304" pitchFamily="18" charset="0"/>
              </a:rPr>
              <a:t>tools</a:t>
            </a:r>
            <a:r>
              <a:rPr lang="es-ES" sz="2800" dirty="0">
                <a:effectLst/>
                <a:latin typeface="Calibri" panose="020F0502020204030204" pitchFamily="34" charset="0"/>
                <a:ea typeface="Calibri" panose="020F0502020204030204" pitchFamily="34" charset="0"/>
                <a:cs typeface="Times New Roman" panose="02020603050405020304" pitchFamily="18" charset="0"/>
              </a:rPr>
              <a:t> </a:t>
            </a:r>
            <a:r>
              <a:rPr lang="es-ES" sz="2800" dirty="0" err="1">
                <a:effectLst/>
                <a:latin typeface="Calibri" panose="020F0502020204030204" pitchFamily="34" charset="0"/>
                <a:ea typeface="Calibri" panose="020F0502020204030204" pitchFamily="34" charset="0"/>
                <a:cs typeface="Times New Roman" panose="02020603050405020304" pitchFamily="18" charset="0"/>
              </a:rPr>
              <a:t>protect</a:t>
            </a:r>
            <a:r>
              <a:rPr lang="es-ES" sz="2800" dirty="0">
                <a:effectLst/>
                <a:latin typeface="Calibri" panose="020F0502020204030204" pitchFamily="34" charset="0"/>
                <a:ea typeface="Calibri" panose="020F0502020204030204" pitchFamily="34" charset="0"/>
                <a:cs typeface="Times New Roman" panose="02020603050405020304" pitchFamily="18" charset="0"/>
              </a:rPr>
              <a:t> </a:t>
            </a:r>
            <a:r>
              <a:rPr lang="es-ES" sz="2800" dirty="0" err="1">
                <a:effectLst/>
                <a:latin typeface="Calibri" panose="020F0502020204030204" pitchFamily="34" charset="0"/>
                <a:ea typeface="Calibri" panose="020F0502020204030204" pitchFamily="34" charset="0"/>
                <a:cs typeface="Times New Roman" panose="02020603050405020304" pitchFamily="18" charset="0"/>
              </a:rPr>
              <a:t>child</a:t>
            </a:r>
            <a:r>
              <a:rPr lang="es-ES" sz="2800" dirty="0">
                <a:effectLst/>
                <a:latin typeface="Calibri" panose="020F0502020204030204" pitchFamily="34" charset="0"/>
                <a:ea typeface="Calibri" panose="020F0502020204030204" pitchFamily="34" charset="0"/>
                <a:cs typeface="Times New Roman" panose="02020603050405020304" pitchFamily="18" charset="0"/>
              </a:rPr>
              <a:t> </a:t>
            </a:r>
            <a:r>
              <a:rPr lang="es-ES" sz="2800" dirty="0" err="1">
                <a:effectLst/>
                <a:latin typeface="Calibri" panose="020F0502020204030204" pitchFamily="34" charset="0"/>
                <a:ea typeface="Calibri" panose="020F0502020204030204" pitchFamily="34" charset="0"/>
                <a:cs typeface="Times New Roman" panose="02020603050405020304" pitchFamily="18" charset="0"/>
              </a:rPr>
              <a:t>rights</a:t>
            </a:r>
            <a:r>
              <a:rPr lang="es-ES" sz="2800" dirty="0">
                <a:effectLst/>
                <a:latin typeface="Calibri" panose="020F0502020204030204" pitchFamily="34" charset="0"/>
                <a:ea typeface="Calibri" panose="020F0502020204030204" pitchFamily="34" charset="0"/>
                <a:cs typeface="Times New Roman" panose="02020603050405020304" pitchFamily="18" charset="0"/>
              </a:rPr>
              <a:t> and </a:t>
            </a:r>
            <a:r>
              <a:rPr lang="es-ES" sz="2800" dirty="0" err="1">
                <a:effectLst/>
                <a:latin typeface="Calibri" panose="020F0502020204030204" pitchFamily="34" charset="0"/>
                <a:ea typeface="Calibri" panose="020F0502020204030204" pitchFamily="34" charset="0"/>
                <a:cs typeface="Times New Roman" panose="02020603050405020304" pitchFamily="18" charset="0"/>
              </a:rPr>
              <a:t>privacy</a:t>
            </a:r>
            <a:r>
              <a:rPr lang="es-ES" sz="2800" dirty="0">
                <a:effectLst/>
                <a:latin typeface="Calibri" panose="020F0502020204030204" pitchFamily="34" charset="0"/>
                <a:ea typeface="Calibri" panose="020F0502020204030204" pitchFamily="34" charset="0"/>
                <a:cs typeface="Times New Roman" panose="02020603050405020304" pitchFamily="18" charset="0"/>
              </a:rPr>
              <a:t>. </a:t>
            </a:r>
            <a:r>
              <a:rPr lang="es-ES" sz="2800" dirty="0" err="1">
                <a:effectLst/>
                <a:latin typeface="Calibri" panose="020F0502020204030204" pitchFamily="34" charset="0"/>
                <a:ea typeface="Calibri" panose="020F0502020204030204" pitchFamily="34" charset="0"/>
                <a:cs typeface="Times New Roman" panose="02020603050405020304" pitchFamily="18" charset="0"/>
              </a:rPr>
              <a:t>Governments</a:t>
            </a:r>
            <a:r>
              <a:rPr lang="es-ES" sz="2800" dirty="0">
                <a:effectLst/>
                <a:latin typeface="Calibri" panose="020F0502020204030204" pitchFamily="34" charset="0"/>
                <a:ea typeface="Calibri" panose="020F0502020204030204" pitchFamily="34" charset="0"/>
                <a:cs typeface="Times New Roman" panose="02020603050405020304" pitchFamily="18" charset="0"/>
              </a:rPr>
              <a:t> </a:t>
            </a:r>
            <a:r>
              <a:rPr lang="es-ES" sz="2800" dirty="0" err="1">
                <a:effectLst/>
                <a:latin typeface="Calibri" panose="020F0502020204030204" pitchFamily="34" charset="0"/>
                <a:ea typeface="Calibri" panose="020F0502020204030204" pitchFamily="34" charset="0"/>
                <a:cs typeface="Times New Roman" panose="02020603050405020304" pitchFamily="18" charset="0"/>
              </a:rPr>
              <a:t>should</a:t>
            </a:r>
            <a:r>
              <a:rPr lang="es-ES" sz="2800" dirty="0">
                <a:effectLst/>
                <a:latin typeface="Calibri" panose="020F0502020204030204" pitchFamily="34" charset="0"/>
                <a:ea typeface="Calibri" panose="020F0502020204030204" pitchFamily="34" charset="0"/>
                <a:cs typeface="Times New Roman" panose="02020603050405020304" pitchFamily="18" charset="0"/>
              </a:rPr>
              <a:t> </a:t>
            </a:r>
            <a:r>
              <a:rPr lang="es-ES" sz="2800" dirty="0" err="1">
                <a:effectLst/>
                <a:latin typeface="Calibri" panose="020F0502020204030204" pitchFamily="34" charset="0"/>
                <a:ea typeface="Calibri" panose="020F0502020204030204" pitchFamily="34" charset="0"/>
                <a:cs typeface="Times New Roman" panose="02020603050405020304" pitchFamily="18" charset="0"/>
              </a:rPr>
              <a:t>attempt</a:t>
            </a:r>
            <a:r>
              <a:rPr lang="es-ES" sz="2800" dirty="0">
                <a:effectLst/>
                <a:latin typeface="Calibri" panose="020F0502020204030204" pitchFamily="34" charset="0"/>
                <a:ea typeface="Calibri" panose="020F0502020204030204" pitchFamily="34" charset="0"/>
                <a:cs typeface="Times New Roman" panose="02020603050405020304" pitchFamily="18" charset="0"/>
              </a:rPr>
              <a:t> </a:t>
            </a:r>
            <a:r>
              <a:rPr lang="es-ES" sz="2800" dirty="0" err="1">
                <a:effectLst/>
                <a:latin typeface="Calibri" panose="020F0502020204030204" pitchFamily="34" charset="0"/>
                <a:ea typeface="Calibri" panose="020F0502020204030204" pitchFamily="34" charset="0"/>
                <a:cs typeface="Times New Roman" panose="02020603050405020304" pitchFamily="18" charset="0"/>
              </a:rPr>
              <a:t>to</a:t>
            </a:r>
            <a:r>
              <a:rPr lang="es-ES" sz="2800" dirty="0">
                <a:effectLst/>
                <a:latin typeface="Calibri" panose="020F0502020204030204" pitchFamily="34" charset="0"/>
                <a:ea typeface="Calibri" panose="020F0502020204030204" pitchFamily="34" charset="0"/>
                <a:cs typeface="Times New Roman" panose="02020603050405020304" pitchFamily="18" charset="0"/>
              </a:rPr>
              <a:t> </a:t>
            </a:r>
            <a:r>
              <a:rPr lang="es-ES" sz="2800" dirty="0" err="1">
                <a:effectLst/>
                <a:latin typeface="Calibri" panose="020F0502020204030204" pitchFamily="34" charset="0"/>
                <a:ea typeface="Calibri" panose="020F0502020204030204" pitchFamily="34" charset="0"/>
                <a:cs typeface="Times New Roman" panose="02020603050405020304" pitchFamily="18" charset="0"/>
              </a:rPr>
              <a:t>recover</a:t>
            </a:r>
            <a:r>
              <a:rPr lang="es-ES" sz="2800" dirty="0">
                <a:effectLst/>
                <a:latin typeface="Calibri" panose="020F0502020204030204" pitchFamily="34" charset="0"/>
                <a:ea typeface="Calibri" panose="020F0502020204030204" pitchFamily="34" charset="0"/>
                <a:cs typeface="Times New Roman" panose="02020603050405020304" pitchFamily="18" charset="0"/>
              </a:rPr>
              <a:t> </a:t>
            </a:r>
            <a:r>
              <a:rPr lang="es-ES" sz="2800" dirty="0" err="1">
                <a:effectLst/>
                <a:latin typeface="Calibri" panose="020F0502020204030204" pitchFamily="34" charset="0"/>
                <a:ea typeface="Calibri" panose="020F0502020204030204" pitchFamily="34" charset="0"/>
                <a:cs typeface="Times New Roman" panose="02020603050405020304" pitchFamily="18" charset="0"/>
              </a:rPr>
              <a:t>missed</a:t>
            </a:r>
            <a:r>
              <a:rPr lang="es-ES" sz="2800" dirty="0">
                <a:effectLst/>
                <a:latin typeface="Calibri" panose="020F0502020204030204" pitchFamily="34" charset="0"/>
                <a:ea typeface="Calibri" panose="020F0502020204030204" pitchFamily="34" charset="0"/>
                <a:cs typeface="Times New Roman" panose="02020603050405020304" pitchFamily="18" charset="0"/>
              </a:rPr>
              <a:t> </a:t>
            </a:r>
            <a:r>
              <a:rPr lang="es-ES" sz="2800" dirty="0" err="1">
                <a:effectLst/>
                <a:latin typeface="Calibri" panose="020F0502020204030204" pitchFamily="34" charset="0"/>
                <a:ea typeface="Calibri" panose="020F0502020204030204" pitchFamily="34" charset="0"/>
                <a:cs typeface="Times New Roman" panose="02020603050405020304" pitchFamily="18" charset="0"/>
              </a:rPr>
              <a:t>in-person</a:t>
            </a:r>
            <a:r>
              <a:rPr lang="es-ES" sz="2800" dirty="0">
                <a:effectLst/>
                <a:latin typeface="Calibri" panose="020F0502020204030204" pitchFamily="34" charset="0"/>
                <a:ea typeface="Calibri" panose="020F0502020204030204" pitchFamily="34" charset="0"/>
                <a:cs typeface="Times New Roman" panose="02020603050405020304" pitchFamily="18" charset="0"/>
              </a:rPr>
              <a:t> </a:t>
            </a:r>
            <a:r>
              <a:rPr lang="es-ES" sz="2800" dirty="0" err="1">
                <a:effectLst/>
                <a:latin typeface="Calibri" panose="020F0502020204030204" pitchFamily="34" charset="0"/>
                <a:ea typeface="Calibri" panose="020F0502020204030204" pitchFamily="34" charset="0"/>
                <a:cs typeface="Times New Roman" panose="02020603050405020304" pitchFamily="18" charset="0"/>
              </a:rPr>
              <a:t>class</a:t>
            </a:r>
            <a:r>
              <a:rPr lang="es-ES" sz="2800" dirty="0">
                <a:effectLst/>
                <a:latin typeface="Calibri" panose="020F0502020204030204" pitchFamily="34" charset="0"/>
                <a:ea typeface="Calibri" panose="020F0502020204030204" pitchFamily="34" charset="0"/>
                <a:cs typeface="Times New Roman" panose="02020603050405020304" pitchFamily="18" charset="0"/>
              </a:rPr>
              <a:t> time once </a:t>
            </a:r>
            <a:r>
              <a:rPr lang="es-ES" sz="2800" dirty="0" err="1">
                <a:effectLst/>
                <a:latin typeface="Calibri" panose="020F0502020204030204" pitchFamily="34" charset="0"/>
                <a:ea typeface="Calibri" panose="020F0502020204030204" pitchFamily="34" charset="0"/>
                <a:cs typeface="Times New Roman" panose="02020603050405020304" pitchFamily="18" charset="0"/>
              </a:rPr>
              <a:t>schools</a:t>
            </a:r>
            <a:r>
              <a:rPr lang="es-ES" sz="2800" dirty="0">
                <a:effectLst/>
                <a:latin typeface="Calibri" panose="020F0502020204030204" pitchFamily="34" charset="0"/>
                <a:ea typeface="Calibri" panose="020F0502020204030204" pitchFamily="34" charset="0"/>
                <a:cs typeface="Times New Roman" panose="02020603050405020304" pitchFamily="18" charset="0"/>
              </a:rPr>
              <a:t> </a:t>
            </a:r>
            <a:r>
              <a:rPr lang="es-ES" sz="2800" dirty="0" err="1">
                <a:effectLst/>
                <a:latin typeface="Calibri" panose="020F0502020204030204" pitchFamily="34" charset="0"/>
                <a:ea typeface="Calibri" panose="020F0502020204030204" pitchFamily="34" charset="0"/>
                <a:cs typeface="Times New Roman" panose="02020603050405020304" pitchFamily="18" charset="0"/>
              </a:rPr>
              <a:t>reopen</a:t>
            </a:r>
            <a:r>
              <a:rPr lang="es-ES" sz="2800" dirty="0">
                <a:effectLst/>
                <a:latin typeface="Calibri" panose="020F0502020204030204" pitchFamily="34" charset="0"/>
                <a:ea typeface="Calibri" panose="020F0502020204030204" pitchFamily="34" charset="0"/>
                <a:cs typeface="Times New Roman" panose="02020603050405020304" pitchFamily="18" charset="0"/>
              </a:rPr>
              <a:t>.   </a:t>
            </a:r>
            <a:br>
              <a:rPr lang="es-ES" sz="2800" dirty="0">
                <a:effectLst/>
                <a:latin typeface="Calibri" panose="020F0502020204030204" pitchFamily="34" charset="0"/>
                <a:ea typeface="Calibri" panose="020F0502020204030204" pitchFamily="34" charset="0"/>
                <a:cs typeface="Times New Roman" panose="02020603050405020304" pitchFamily="18" charset="0"/>
              </a:rPr>
            </a:br>
            <a:r>
              <a:rPr lang="es-ES" sz="2800" dirty="0" err="1">
                <a:effectLst/>
                <a:latin typeface="Calibri" panose="020F0502020204030204" pitchFamily="34" charset="0"/>
                <a:ea typeface="Calibri" panose="020F0502020204030204" pitchFamily="34" charset="0"/>
                <a:cs typeface="Times New Roman" panose="02020603050405020304" pitchFamily="18" charset="0"/>
              </a:rPr>
              <a:t>Governments</a:t>
            </a:r>
            <a:r>
              <a:rPr lang="es-ES" sz="2800" dirty="0">
                <a:effectLst/>
                <a:latin typeface="Calibri" panose="020F0502020204030204" pitchFamily="34" charset="0"/>
                <a:ea typeface="Calibri" panose="020F0502020204030204" pitchFamily="34" charset="0"/>
                <a:cs typeface="Times New Roman" panose="02020603050405020304" pitchFamily="18" charset="0"/>
              </a:rPr>
              <a:t> </a:t>
            </a:r>
            <a:r>
              <a:rPr lang="es-ES" sz="2800" dirty="0" err="1">
                <a:effectLst/>
                <a:latin typeface="Calibri" panose="020F0502020204030204" pitchFamily="34" charset="0"/>
                <a:ea typeface="Calibri" panose="020F0502020204030204" pitchFamily="34" charset="0"/>
                <a:cs typeface="Times New Roman" panose="02020603050405020304" pitchFamily="18" charset="0"/>
              </a:rPr>
              <a:t>should</a:t>
            </a:r>
            <a:r>
              <a:rPr lang="es-ES" sz="2800" dirty="0">
                <a:effectLst/>
                <a:latin typeface="Calibri" panose="020F0502020204030204" pitchFamily="34" charset="0"/>
                <a:ea typeface="Calibri" panose="020F0502020204030204" pitchFamily="34" charset="0"/>
                <a:cs typeface="Times New Roman" panose="02020603050405020304" pitchFamily="18" charset="0"/>
              </a:rPr>
              <a:t> </a:t>
            </a:r>
            <a:r>
              <a:rPr lang="es-ES" sz="2800" dirty="0" err="1">
                <a:effectLst/>
                <a:latin typeface="Calibri" panose="020F0502020204030204" pitchFamily="34" charset="0"/>
                <a:ea typeface="Calibri" panose="020F0502020204030204" pitchFamily="34" charset="0"/>
                <a:cs typeface="Times New Roman" panose="02020603050405020304" pitchFamily="18" charset="0"/>
              </a:rPr>
              <a:t>adopt</a:t>
            </a:r>
            <a:r>
              <a:rPr lang="es-ES" sz="2800" dirty="0">
                <a:effectLst/>
                <a:latin typeface="Calibri" panose="020F0502020204030204" pitchFamily="34" charset="0"/>
                <a:ea typeface="Calibri" panose="020F0502020204030204" pitchFamily="34" charset="0"/>
                <a:cs typeface="Times New Roman" panose="02020603050405020304" pitchFamily="18" charset="0"/>
              </a:rPr>
              <a:t> </a:t>
            </a:r>
            <a:r>
              <a:rPr lang="es-ES" sz="2800" dirty="0" err="1">
                <a:effectLst/>
                <a:latin typeface="Calibri" panose="020F0502020204030204" pitchFamily="34" charset="0"/>
                <a:ea typeface="Calibri" panose="020F0502020204030204" pitchFamily="34" charset="0"/>
                <a:cs typeface="Times New Roman" panose="02020603050405020304" pitchFamily="18" charset="0"/>
              </a:rPr>
              <a:t>measures</a:t>
            </a:r>
            <a:r>
              <a:rPr lang="es-ES" sz="2800" dirty="0">
                <a:effectLst/>
                <a:latin typeface="Calibri" panose="020F0502020204030204" pitchFamily="34" charset="0"/>
                <a:ea typeface="Calibri" panose="020F0502020204030204" pitchFamily="34" charset="0"/>
                <a:cs typeface="Times New Roman" panose="02020603050405020304" pitchFamily="18" charset="0"/>
              </a:rPr>
              <a:t> </a:t>
            </a:r>
            <a:r>
              <a:rPr lang="es-ES" sz="2800" dirty="0" err="1">
                <a:effectLst/>
                <a:latin typeface="Calibri" panose="020F0502020204030204" pitchFamily="34" charset="0"/>
                <a:ea typeface="Calibri" panose="020F0502020204030204" pitchFamily="34" charset="0"/>
                <a:cs typeface="Times New Roman" panose="02020603050405020304" pitchFamily="18" charset="0"/>
              </a:rPr>
              <a:t>to</a:t>
            </a:r>
            <a:r>
              <a:rPr lang="es-ES" sz="2800" dirty="0">
                <a:effectLst/>
                <a:latin typeface="Calibri" panose="020F0502020204030204" pitchFamily="34" charset="0"/>
                <a:ea typeface="Calibri" panose="020F0502020204030204" pitchFamily="34" charset="0"/>
                <a:cs typeface="Times New Roman" panose="02020603050405020304" pitchFamily="18" charset="0"/>
              </a:rPr>
              <a:t> </a:t>
            </a:r>
            <a:r>
              <a:rPr lang="es-ES" sz="2800" dirty="0" err="1">
                <a:effectLst/>
                <a:latin typeface="Calibri" panose="020F0502020204030204" pitchFamily="34" charset="0"/>
                <a:ea typeface="Calibri" panose="020F0502020204030204" pitchFamily="34" charset="0"/>
                <a:cs typeface="Times New Roman" panose="02020603050405020304" pitchFamily="18" charset="0"/>
              </a:rPr>
              <a:t>mitigate</a:t>
            </a:r>
            <a:r>
              <a:rPr lang="es-ES" sz="2800" dirty="0">
                <a:effectLst/>
                <a:latin typeface="Calibri" panose="020F0502020204030204" pitchFamily="34" charset="0"/>
                <a:ea typeface="Calibri" panose="020F0502020204030204" pitchFamily="34" charset="0"/>
                <a:cs typeface="Times New Roman" panose="02020603050405020304" pitchFamily="18" charset="0"/>
              </a:rPr>
              <a:t> </a:t>
            </a:r>
            <a:r>
              <a:rPr lang="es-ES" sz="2800" dirty="0" err="1">
                <a:effectLst/>
                <a:latin typeface="Calibri" panose="020F0502020204030204" pitchFamily="34" charset="0"/>
                <a:ea typeface="Calibri" panose="020F0502020204030204" pitchFamily="34" charset="0"/>
                <a:cs typeface="Times New Roman" panose="02020603050405020304" pitchFamily="18" charset="0"/>
              </a:rPr>
              <a:t>the</a:t>
            </a:r>
            <a:r>
              <a:rPr lang="es-ES" sz="2800" dirty="0">
                <a:effectLst/>
                <a:latin typeface="Calibri" panose="020F0502020204030204" pitchFamily="34" charset="0"/>
                <a:ea typeface="Calibri" panose="020F0502020204030204" pitchFamily="34" charset="0"/>
                <a:cs typeface="Times New Roman" panose="02020603050405020304" pitchFamily="18" charset="0"/>
              </a:rPr>
              <a:t> </a:t>
            </a:r>
            <a:r>
              <a:rPr lang="es-ES" sz="2800" dirty="0" err="1">
                <a:effectLst/>
                <a:latin typeface="Calibri" panose="020F0502020204030204" pitchFamily="34" charset="0"/>
                <a:ea typeface="Calibri" panose="020F0502020204030204" pitchFamily="34" charset="0"/>
                <a:cs typeface="Times New Roman" panose="02020603050405020304" pitchFamily="18" charset="0"/>
              </a:rPr>
              <a:t>disproportionate</a:t>
            </a:r>
            <a:r>
              <a:rPr lang="es-ES" sz="2800" dirty="0">
                <a:effectLst/>
                <a:latin typeface="Calibri" panose="020F0502020204030204" pitchFamily="34" charset="0"/>
                <a:ea typeface="Calibri" panose="020F0502020204030204" pitchFamily="34" charset="0"/>
                <a:cs typeface="Times New Roman" panose="02020603050405020304" pitchFamily="18" charset="0"/>
              </a:rPr>
              <a:t> </a:t>
            </a:r>
            <a:r>
              <a:rPr lang="es-ES" sz="2800" dirty="0" err="1">
                <a:effectLst/>
                <a:latin typeface="Calibri" panose="020F0502020204030204" pitchFamily="34" charset="0"/>
                <a:ea typeface="Calibri" panose="020F0502020204030204" pitchFamily="34" charset="0"/>
                <a:cs typeface="Times New Roman" panose="02020603050405020304" pitchFamily="18" charset="0"/>
              </a:rPr>
              <a:t>effects</a:t>
            </a:r>
            <a:r>
              <a:rPr lang="es-ES" sz="2800" dirty="0">
                <a:effectLst/>
                <a:latin typeface="Calibri" panose="020F0502020204030204" pitchFamily="34" charset="0"/>
                <a:ea typeface="Calibri" panose="020F0502020204030204" pitchFamily="34" charset="0"/>
                <a:cs typeface="Times New Roman" panose="02020603050405020304" pitchFamily="18" charset="0"/>
              </a:rPr>
              <a:t> </a:t>
            </a:r>
            <a:r>
              <a:rPr lang="es-ES" sz="2800" dirty="0" err="1">
                <a:effectLst/>
                <a:latin typeface="Calibri" panose="020F0502020204030204" pitchFamily="34" charset="0"/>
                <a:ea typeface="Calibri" panose="020F0502020204030204" pitchFamily="34" charset="0"/>
                <a:cs typeface="Times New Roman" panose="02020603050405020304" pitchFamily="18" charset="0"/>
              </a:rPr>
              <a:t>on</a:t>
            </a:r>
            <a:r>
              <a:rPr lang="es-ES" sz="2800" dirty="0">
                <a:effectLst/>
                <a:latin typeface="Calibri" panose="020F0502020204030204" pitchFamily="34" charset="0"/>
                <a:ea typeface="Calibri" panose="020F0502020204030204" pitchFamily="34" charset="0"/>
                <a:cs typeface="Times New Roman" panose="02020603050405020304" pitchFamily="18" charset="0"/>
              </a:rPr>
              <a:t> </a:t>
            </a:r>
            <a:r>
              <a:rPr lang="es-ES" sz="2800" dirty="0" err="1">
                <a:effectLst/>
                <a:latin typeface="Calibri" panose="020F0502020204030204" pitchFamily="34" charset="0"/>
                <a:ea typeface="Calibri" panose="020F0502020204030204" pitchFamily="34" charset="0"/>
                <a:cs typeface="Times New Roman" panose="02020603050405020304" pitchFamily="18" charset="0"/>
              </a:rPr>
              <a:t>children</a:t>
            </a:r>
            <a:r>
              <a:rPr lang="es-ES" sz="2800" dirty="0">
                <a:effectLst/>
                <a:latin typeface="Calibri" panose="020F0502020204030204" pitchFamily="34" charset="0"/>
                <a:ea typeface="Calibri" panose="020F0502020204030204" pitchFamily="34" charset="0"/>
                <a:cs typeface="Times New Roman" panose="02020603050405020304" pitchFamily="18" charset="0"/>
              </a:rPr>
              <a:t> </a:t>
            </a:r>
            <a:r>
              <a:rPr lang="es-ES" sz="2800" dirty="0" err="1">
                <a:effectLst/>
                <a:latin typeface="Calibri" panose="020F0502020204030204" pitchFamily="34" charset="0"/>
                <a:ea typeface="Calibri" panose="020F0502020204030204" pitchFamily="34" charset="0"/>
                <a:cs typeface="Times New Roman" panose="02020603050405020304" pitchFamily="18" charset="0"/>
              </a:rPr>
              <a:t>who</a:t>
            </a:r>
            <a:r>
              <a:rPr lang="es-ES" sz="2800" dirty="0">
                <a:effectLst/>
                <a:latin typeface="Calibri" panose="020F0502020204030204" pitchFamily="34" charset="0"/>
                <a:ea typeface="Calibri" panose="020F0502020204030204" pitchFamily="34" charset="0"/>
                <a:cs typeface="Times New Roman" panose="02020603050405020304" pitchFamily="18" charset="0"/>
              </a:rPr>
              <a:t> </a:t>
            </a:r>
            <a:r>
              <a:rPr lang="es-ES" sz="2800" dirty="0" err="1">
                <a:effectLst/>
                <a:latin typeface="Calibri" panose="020F0502020204030204" pitchFamily="34" charset="0"/>
                <a:ea typeface="Calibri" panose="020F0502020204030204" pitchFamily="34" charset="0"/>
                <a:cs typeface="Times New Roman" panose="02020603050405020304" pitchFamily="18" charset="0"/>
              </a:rPr>
              <a:t>already</a:t>
            </a:r>
            <a:r>
              <a:rPr lang="es-ES" sz="2800" dirty="0">
                <a:effectLst/>
                <a:latin typeface="Calibri" panose="020F0502020204030204" pitchFamily="34" charset="0"/>
                <a:ea typeface="Calibri" panose="020F0502020204030204" pitchFamily="34" charset="0"/>
                <a:cs typeface="Times New Roman" panose="02020603050405020304" pitchFamily="18" charset="0"/>
              </a:rPr>
              <a:t> </a:t>
            </a:r>
            <a:r>
              <a:rPr lang="es-ES" sz="2800" dirty="0" err="1">
                <a:effectLst/>
                <a:latin typeface="Calibri" panose="020F0502020204030204" pitchFamily="34" charset="0"/>
                <a:ea typeface="Calibri" panose="020F0502020204030204" pitchFamily="34" charset="0"/>
                <a:cs typeface="Times New Roman" panose="02020603050405020304" pitchFamily="18" charset="0"/>
              </a:rPr>
              <a:t>experience</a:t>
            </a:r>
            <a:r>
              <a:rPr lang="es-ES" sz="2800" dirty="0">
                <a:effectLst/>
                <a:latin typeface="Calibri" panose="020F0502020204030204" pitchFamily="34" charset="0"/>
                <a:ea typeface="Calibri" panose="020F0502020204030204" pitchFamily="34" charset="0"/>
                <a:cs typeface="Times New Roman" panose="02020603050405020304" pitchFamily="18" charset="0"/>
              </a:rPr>
              <a:t> </a:t>
            </a:r>
            <a:r>
              <a:rPr lang="es-ES" sz="2800" dirty="0" err="1">
                <a:effectLst/>
                <a:latin typeface="Calibri" panose="020F0502020204030204" pitchFamily="34" charset="0"/>
                <a:ea typeface="Calibri" panose="020F0502020204030204" pitchFamily="34" charset="0"/>
                <a:cs typeface="Times New Roman" panose="02020603050405020304" pitchFamily="18" charset="0"/>
              </a:rPr>
              <a:t>barriers</a:t>
            </a:r>
            <a:r>
              <a:rPr lang="es-ES" sz="2800" dirty="0">
                <a:effectLst/>
                <a:latin typeface="Calibri" panose="020F0502020204030204" pitchFamily="34" charset="0"/>
                <a:ea typeface="Calibri" panose="020F0502020204030204" pitchFamily="34" charset="0"/>
                <a:cs typeface="Times New Roman" panose="02020603050405020304" pitchFamily="18" charset="0"/>
              </a:rPr>
              <a:t> </a:t>
            </a:r>
            <a:r>
              <a:rPr lang="es-ES" sz="2800" dirty="0" err="1">
                <a:effectLst/>
                <a:latin typeface="Calibri" panose="020F0502020204030204" pitchFamily="34" charset="0"/>
                <a:ea typeface="Calibri" panose="020F0502020204030204" pitchFamily="34" charset="0"/>
                <a:cs typeface="Times New Roman" panose="02020603050405020304" pitchFamily="18" charset="0"/>
              </a:rPr>
              <a:t>to</a:t>
            </a:r>
            <a:r>
              <a:rPr lang="es-ES" sz="2800" dirty="0">
                <a:effectLst/>
                <a:latin typeface="Calibri" panose="020F0502020204030204" pitchFamily="34" charset="0"/>
                <a:ea typeface="Calibri" panose="020F0502020204030204" pitchFamily="34" charset="0"/>
                <a:cs typeface="Times New Roman" panose="02020603050405020304" pitchFamily="18" charset="0"/>
              </a:rPr>
              <a:t> </a:t>
            </a:r>
            <a:r>
              <a:rPr lang="es-ES" sz="2800" dirty="0" err="1">
                <a:effectLst/>
                <a:latin typeface="Calibri" panose="020F0502020204030204" pitchFamily="34" charset="0"/>
                <a:ea typeface="Calibri" panose="020F0502020204030204" pitchFamily="34" charset="0"/>
                <a:cs typeface="Times New Roman" panose="02020603050405020304" pitchFamily="18" charset="0"/>
              </a:rPr>
              <a:t>education</a:t>
            </a:r>
            <a:r>
              <a:rPr lang="es-ES" sz="2800" dirty="0">
                <a:effectLst/>
                <a:latin typeface="Calibri" panose="020F0502020204030204" pitchFamily="34" charset="0"/>
                <a:ea typeface="Calibri" panose="020F0502020204030204" pitchFamily="34" charset="0"/>
                <a:cs typeface="Times New Roman" panose="02020603050405020304" pitchFamily="18" charset="0"/>
              </a:rPr>
              <a:t>, </a:t>
            </a:r>
            <a:r>
              <a:rPr lang="es-ES" sz="2800" dirty="0" err="1">
                <a:effectLst/>
                <a:latin typeface="Calibri" panose="020F0502020204030204" pitchFamily="34" charset="0"/>
                <a:ea typeface="Calibri" panose="020F0502020204030204" pitchFamily="34" charset="0"/>
                <a:cs typeface="Times New Roman" panose="02020603050405020304" pitchFamily="18" charset="0"/>
              </a:rPr>
              <a:t>or</a:t>
            </a:r>
            <a:r>
              <a:rPr lang="es-ES" sz="2800" dirty="0">
                <a:effectLst/>
                <a:latin typeface="Calibri" panose="020F0502020204030204" pitchFamily="34" charset="0"/>
                <a:ea typeface="Calibri" panose="020F0502020204030204" pitchFamily="34" charset="0"/>
                <a:cs typeface="Times New Roman" panose="02020603050405020304" pitchFamily="18" charset="0"/>
              </a:rPr>
              <a:t> </a:t>
            </a:r>
            <a:r>
              <a:rPr lang="es-ES" sz="2800" dirty="0" err="1">
                <a:effectLst/>
                <a:latin typeface="Calibri" panose="020F0502020204030204" pitchFamily="34" charset="0"/>
                <a:ea typeface="Calibri" panose="020F0502020204030204" pitchFamily="34" charset="0"/>
                <a:cs typeface="Times New Roman" panose="02020603050405020304" pitchFamily="18" charset="0"/>
              </a:rPr>
              <a:t>who</a:t>
            </a:r>
            <a:r>
              <a:rPr lang="es-ES" sz="2800" dirty="0">
                <a:effectLst/>
                <a:latin typeface="Calibri" panose="020F0502020204030204" pitchFamily="34" charset="0"/>
                <a:ea typeface="Calibri" panose="020F0502020204030204" pitchFamily="34" charset="0"/>
                <a:cs typeface="Times New Roman" panose="02020603050405020304" pitchFamily="18" charset="0"/>
              </a:rPr>
              <a:t> are </a:t>
            </a:r>
            <a:r>
              <a:rPr lang="es-ES" sz="2800" dirty="0" err="1">
                <a:effectLst/>
                <a:latin typeface="Calibri" panose="020F0502020204030204" pitchFamily="34" charset="0"/>
                <a:ea typeface="Calibri" panose="020F0502020204030204" pitchFamily="34" charset="0"/>
                <a:cs typeface="Times New Roman" panose="02020603050405020304" pitchFamily="18" charset="0"/>
              </a:rPr>
              <a:t>marginalized</a:t>
            </a:r>
            <a:r>
              <a:rPr lang="es-ES" sz="2800" dirty="0">
                <a:effectLst/>
                <a:latin typeface="Calibri" panose="020F0502020204030204" pitchFamily="34" charset="0"/>
                <a:ea typeface="Calibri" panose="020F0502020204030204" pitchFamily="34" charset="0"/>
                <a:cs typeface="Times New Roman" panose="02020603050405020304" pitchFamily="18" charset="0"/>
              </a:rPr>
              <a:t> </a:t>
            </a:r>
            <a:r>
              <a:rPr lang="es-ES" sz="2800" dirty="0" err="1">
                <a:effectLst/>
                <a:latin typeface="Calibri" panose="020F0502020204030204" pitchFamily="34" charset="0"/>
                <a:ea typeface="Calibri" panose="020F0502020204030204" pitchFamily="34" charset="0"/>
                <a:cs typeface="Times New Roman" panose="02020603050405020304" pitchFamily="18" charset="0"/>
              </a:rPr>
              <a:t>for</a:t>
            </a:r>
            <a:r>
              <a:rPr lang="es-ES" sz="2800" dirty="0">
                <a:effectLst/>
                <a:latin typeface="Calibri" panose="020F0502020204030204" pitchFamily="34" charset="0"/>
                <a:ea typeface="Calibri" panose="020F0502020204030204" pitchFamily="34" charset="0"/>
                <a:cs typeface="Times New Roman" panose="02020603050405020304" pitchFamily="18" charset="0"/>
              </a:rPr>
              <a:t> </a:t>
            </a:r>
            <a:r>
              <a:rPr lang="es-ES" sz="2800" dirty="0" err="1">
                <a:effectLst/>
                <a:latin typeface="Calibri" panose="020F0502020204030204" pitchFamily="34" charset="0"/>
                <a:ea typeface="Calibri" panose="020F0502020204030204" pitchFamily="34" charset="0"/>
                <a:cs typeface="Times New Roman" panose="02020603050405020304" pitchFamily="18" charset="0"/>
              </a:rPr>
              <a:t>various</a:t>
            </a:r>
            <a:r>
              <a:rPr lang="es-ES" sz="2800" dirty="0">
                <a:effectLst/>
                <a:latin typeface="Calibri" panose="020F0502020204030204" pitchFamily="34" charset="0"/>
                <a:ea typeface="Calibri" panose="020F0502020204030204" pitchFamily="34" charset="0"/>
                <a:cs typeface="Times New Roman" panose="02020603050405020304" pitchFamily="18" charset="0"/>
              </a:rPr>
              <a:t> </a:t>
            </a:r>
            <a:r>
              <a:rPr lang="es-ES" sz="2800" dirty="0" err="1">
                <a:effectLst/>
                <a:latin typeface="Calibri" panose="020F0502020204030204" pitchFamily="34" charset="0"/>
                <a:ea typeface="Calibri" panose="020F0502020204030204" pitchFamily="34" charset="0"/>
                <a:cs typeface="Times New Roman" panose="02020603050405020304" pitchFamily="18" charset="0"/>
              </a:rPr>
              <a:t>reasons</a:t>
            </a:r>
            <a:r>
              <a:rPr lang="es-ES" sz="2800" dirty="0">
                <a:effectLst/>
                <a:latin typeface="Calibri" panose="020F0502020204030204" pitchFamily="34" charset="0"/>
                <a:ea typeface="Calibri" panose="020F0502020204030204" pitchFamily="34" charset="0"/>
                <a:cs typeface="Times New Roman" panose="02020603050405020304" pitchFamily="18" charset="0"/>
              </a:rPr>
              <a:t> – </a:t>
            </a:r>
            <a:r>
              <a:rPr lang="es-ES" sz="2800" dirty="0" err="1">
                <a:effectLst/>
                <a:latin typeface="Calibri" panose="020F0502020204030204" pitchFamily="34" charset="0"/>
                <a:ea typeface="Calibri" panose="020F0502020204030204" pitchFamily="34" charset="0"/>
                <a:cs typeface="Times New Roman" panose="02020603050405020304" pitchFamily="18" charset="0"/>
              </a:rPr>
              <a:t>including</a:t>
            </a:r>
            <a:r>
              <a:rPr lang="es-ES" sz="2800" dirty="0">
                <a:effectLst/>
                <a:latin typeface="Calibri" panose="020F0502020204030204" pitchFamily="34" charset="0"/>
                <a:ea typeface="Calibri" panose="020F0502020204030204" pitchFamily="34" charset="0"/>
                <a:cs typeface="Times New Roman" panose="02020603050405020304" pitchFamily="18" charset="0"/>
              </a:rPr>
              <a:t> </a:t>
            </a:r>
            <a:r>
              <a:rPr lang="es-ES" sz="2800" dirty="0" err="1">
                <a:effectLst/>
                <a:latin typeface="Calibri" panose="020F0502020204030204" pitchFamily="34" charset="0"/>
                <a:ea typeface="Calibri" panose="020F0502020204030204" pitchFamily="34" charset="0"/>
                <a:cs typeface="Times New Roman" panose="02020603050405020304" pitchFamily="18" charset="0"/>
              </a:rPr>
              <a:t>girls</a:t>
            </a:r>
            <a:r>
              <a:rPr lang="es-ES" sz="2800" dirty="0">
                <a:effectLst/>
                <a:latin typeface="Calibri" panose="020F0502020204030204" pitchFamily="34" charset="0"/>
                <a:ea typeface="Calibri" panose="020F0502020204030204" pitchFamily="34" charset="0"/>
                <a:cs typeface="Times New Roman" panose="02020603050405020304" pitchFamily="18" charset="0"/>
              </a:rPr>
              <a:t>, </a:t>
            </a:r>
            <a:r>
              <a:rPr lang="es-ES" sz="2800" dirty="0" err="1">
                <a:effectLst/>
                <a:latin typeface="Calibri" panose="020F0502020204030204" pitchFamily="34" charset="0"/>
                <a:ea typeface="Calibri" panose="020F0502020204030204" pitchFamily="34" charset="0"/>
                <a:cs typeface="Times New Roman" panose="02020603050405020304" pitchFamily="18" charset="0"/>
              </a:rPr>
              <a:t>those</a:t>
            </a:r>
            <a:r>
              <a:rPr lang="es-ES" sz="2800" dirty="0">
                <a:effectLst/>
                <a:latin typeface="Calibri" panose="020F0502020204030204" pitchFamily="34" charset="0"/>
                <a:ea typeface="Calibri" panose="020F0502020204030204" pitchFamily="34" charset="0"/>
                <a:cs typeface="Times New Roman" panose="02020603050405020304" pitchFamily="18" charset="0"/>
              </a:rPr>
              <a:t> </a:t>
            </a:r>
            <a:r>
              <a:rPr lang="es-ES" sz="2800" dirty="0" err="1">
                <a:effectLst/>
                <a:latin typeface="Calibri" panose="020F0502020204030204" pitchFamily="34" charset="0"/>
                <a:ea typeface="Calibri" panose="020F0502020204030204" pitchFamily="34" charset="0"/>
                <a:cs typeface="Times New Roman" panose="02020603050405020304" pitchFamily="18" charset="0"/>
              </a:rPr>
              <a:t>with</a:t>
            </a:r>
            <a:r>
              <a:rPr lang="es-ES" sz="2800" dirty="0">
                <a:effectLst/>
                <a:latin typeface="Calibri" panose="020F0502020204030204" pitchFamily="34" charset="0"/>
                <a:ea typeface="Calibri" panose="020F0502020204030204" pitchFamily="34" charset="0"/>
                <a:cs typeface="Times New Roman" panose="02020603050405020304" pitchFamily="18" charset="0"/>
              </a:rPr>
              <a:t> </a:t>
            </a:r>
            <a:r>
              <a:rPr lang="es-ES" sz="2800" dirty="0" err="1">
                <a:effectLst/>
                <a:latin typeface="Calibri" panose="020F0502020204030204" pitchFamily="34" charset="0"/>
                <a:ea typeface="Calibri" panose="020F0502020204030204" pitchFamily="34" charset="0"/>
                <a:cs typeface="Times New Roman" panose="02020603050405020304" pitchFamily="18" charset="0"/>
              </a:rPr>
              <a:t>disabilities</a:t>
            </a:r>
            <a:r>
              <a:rPr lang="es-ES" sz="2800" dirty="0">
                <a:effectLst/>
                <a:latin typeface="Calibri" panose="020F0502020204030204" pitchFamily="34" charset="0"/>
                <a:ea typeface="Calibri" panose="020F0502020204030204" pitchFamily="34" charset="0"/>
                <a:cs typeface="Times New Roman" panose="02020603050405020304" pitchFamily="18" charset="0"/>
              </a:rPr>
              <a:t>, </a:t>
            </a:r>
            <a:r>
              <a:rPr lang="es-ES" sz="2800" dirty="0" err="1">
                <a:effectLst/>
                <a:latin typeface="Calibri" panose="020F0502020204030204" pitchFamily="34" charset="0"/>
                <a:ea typeface="Calibri" panose="020F0502020204030204" pitchFamily="34" charset="0"/>
                <a:cs typeface="Times New Roman" panose="02020603050405020304" pitchFamily="18" charset="0"/>
              </a:rPr>
              <a:t>those</a:t>
            </a:r>
            <a:r>
              <a:rPr lang="es-ES" sz="2800" dirty="0">
                <a:effectLst/>
                <a:latin typeface="Calibri" panose="020F0502020204030204" pitchFamily="34" charset="0"/>
                <a:ea typeface="Calibri" panose="020F0502020204030204" pitchFamily="34" charset="0"/>
                <a:cs typeface="Times New Roman" panose="02020603050405020304" pitchFamily="18" charset="0"/>
              </a:rPr>
              <a:t> </a:t>
            </a:r>
            <a:r>
              <a:rPr lang="es-ES" sz="2800" dirty="0" err="1">
                <a:effectLst/>
                <a:latin typeface="Calibri" panose="020F0502020204030204" pitchFamily="34" charset="0"/>
                <a:ea typeface="Calibri" panose="020F0502020204030204" pitchFamily="34" charset="0"/>
                <a:cs typeface="Times New Roman" panose="02020603050405020304" pitchFamily="18" charset="0"/>
              </a:rPr>
              <a:t>affected</a:t>
            </a:r>
            <a:r>
              <a:rPr lang="es-ES" sz="2800" dirty="0">
                <a:effectLst/>
                <a:latin typeface="Calibri" panose="020F0502020204030204" pitchFamily="34" charset="0"/>
                <a:ea typeface="Calibri" panose="020F0502020204030204" pitchFamily="34" charset="0"/>
                <a:cs typeface="Times New Roman" panose="02020603050405020304" pitchFamily="18" charset="0"/>
              </a:rPr>
              <a:t> </a:t>
            </a:r>
            <a:r>
              <a:rPr lang="es-ES" sz="2800" dirty="0" err="1">
                <a:effectLst/>
                <a:latin typeface="Calibri" panose="020F0502020204030204" pitchFamily="34" charset="0"/>
                <a:ea typeface="Calibri" panose="020F0502020204030204" pitchFamily="34" charset="0"/>
                <a:cs typeface="Times New Roman" panose="02020603050405020304" pitchFamily="18" charset="0"/>
              </a:rPr>
              <a:t>by</a:t>
            </a:r>
            <a:r>
              <a:rPr lang="es-ES" sz="2800" dirty="0">
                <a:effectLst/>
                <a:latin typeface="Calibri" panose="020F0502020204030204" pitchFamily="34" charset="0"/>
                <a:ea typeface="Calibri" panose="020F0502020204030204" pitchFamily="34" charset="0"/>
                <a:cs typeface="Times New Roman" panose="02020603050405020304" pitchFamily="18" charset="0"/>
              </a:rPr>
              <a:t> </a:t>
            </a:r>
            <a:r>
              <a:rPr lang="es-ES" sz="2800" dirty="0" err="1">
                <a:effectLst/>
                <a:latin typeface="Calibri" panose="020F0502020204030204" pitchFamily="34" charset="0"/>
                <a:ea typeface="Calibri" panose="020F0502020204030204" pitchFamily="34" charset="0"/>
                <a:cs typeface="Times New Roman" panose="02020603050405020304" pitchFamily="18" charset="0"/>
              </a:rPr>
              <a:t>their</a:t>
            </a:r>
            <a:r>
              <a:rPr lang="es-ES" sz="2800" dirty="0">
                <a:effectLst/>
                <a:latin typeface="Calibri" panose="020F0502020204030204" pitchFamily="34" charset="0"/>
                <a:ea typeface="Calibri" panose="020F0502020204030204" pitchFamily="34" charset="0"/>
                <a:cs typeface="Times New Roman" panose="02020603050405020304" pitchFamily="18" charset="0"/>
              </a:rPr>
              <a:t> </a:t>
            </a:r>
            <a:r>
              <a:rPr lang="es-ES" sz="2800" dirty="0" err="1">
                <a:effectLst/>
                <a:latin typeface="Calibri" panose="020F0502020204030204" pitchFamily="34" charset="0"/>
                <a:ea typeface="Calibri" panose="020F0502020204030204" pitchFamily="34" charset="0"/>
                <a:cs typeface="Times New Roman" panose="02020603050405020304" pitchFamily="18" charset="0"/>
              </a:rPr>
              <a:t>location</a:t>
            </a:r>
            <a:r>
              <a:rPr lang="es-ES" sz="2800" dirty="0">
                <a:effectLst/>
                <a:latin typeface="Calibri" panose="020F0502020204030204" pitchFamily="34" charset="0"/>
                <a:ea typeface="Calibri" panose="020F0502020204030204" pitchFamily="34" charset="0"/>
                <a:cs typeface="Times New Roman" panose="02020603050405020304" pitchFamily="18" charset="0"/>
              </a:rPr>
              <a:t>, </a:t>
            </a:r>
            <a:r>
              <a:rPr lang="es-ES" sz="2800" dirty="0" err="1">
                <a:effectLst/>
                <a:latin typeface="Calibri" panose="020F0502020204030204" pitchFamily="34" charset="0"/>
                <a:ea typeface="Calibri" panose="020F0502020204030204" pitchFamily="34" charset="0"/>
                <a:cs typeface="Times New Roman" panose="02020603050405020304" pitchFamily="18" charset="0"/>
              </a:rPr>
              <a:t>their</a:t>
            </a:r>
            <a:r>
              <a:rPr lang="es-ES" sz="2800" dirty="0">
                <a:effectLst/>
                <a:latin typeface="Calibri" panose="020F0502020204030204" pitchFamily="34" charset="0"/>
                <a:ea typeface="Calibri" panose="020F0502020204030204" pitchFamily="34" charset="0"/>
                <a:cs typeface="Times New Roman" panose="02020603050405020304" pitchFamily="18" charset="0"/>
              </a:rPr>
              <a:t> </a:t>
            </a:r>
            <a:r>
              <a:rPr lang="es-ES" sz="2800" dirty="0" err="1">
                <a:effectLst/>
                <a:latin typeface="Calibri" panose="020F0502020204030204" pitchFamily="34" charset="0"/>
                <a:ea typeface="Calibri" panose="020F0502020204030204" pitchFamily="34" charset="0"/>
                <a:cs typeface="Times New Roman" panose="02020603050405020304" pitchFamily="18" charset="0"/>
              </a:rPr>
              <a:t>family</a:t>
            </a:r>
            <a:r>
              <a:rPr lang="es-ES" sz="2800" dirty="0">
                <a:effectLst/>
                <a:latin typeface="Calibri" panose="020F0502020204030204" pitchFamily="34" charset="0"/>
                <a:ea typeface="Calibri" panose="020F0502020204030204" pitchFamily="34" charset="0"/>
                <a:cs typeface="Times New Roman" panose="02020603050405020304" pitchFamily="18" charset="0"/>
              </a:rPr>
              <a:t> </a:t>
            </a:r>
            <a:r>
              <a:rPr lang="es-ES" sz="2800" dirty="0" err="1">
                <a:effectLst/>
                <a:latin typeface="Calibri" panose="020F0502020204030204" pitchFamily="34" charset="0"/>
                <a:ea typeface="Calibri" panose="020F0502020204030204" pitchFamily="34" charset="0"/>
                <a:cs typeface="Times New Roman" panose="02020603050405020304" pitchFamily="18" charset="0"/>
              </a:rPr>
              <a:t>situation</a:t>
            </a:r>
            <a:r>
              <a:rPr lang="es-ES" sz="2800" dirty="0">
                <a:effectLst/>
                <a:latin typeface="Calibri" panose="020F0502020204030204" pitchFamily="34" charset="0"/>
                <a:ea typeface="Calibri" panose="020F0502020204030204" pitchFamily="34" charset="0"/>
                <a:cs typeface="Times New Roman" panose="02020603050405020304" pitchFamily="18" charset="0"/>
              </a:rPr>
              <a:t>, and </a:t>
            </a:r>
            <a:r>
              <a:rPr lang="es-ES" sz="2800" dirty="0" err="1">
                <a:effectLst/>
                <a:latin typeface="Calibri" panose="020F0502020204030204" pitchFamily="34" charset="0"/>
                <a:ea typeface="Calibri" panose="020F0502020204030204" pitchFamily="34" charset="0"/>
                <a:cs typeface="Times New Roman" panose="02020603050405020304" pitchFamily="18" charset="0"/>
              </a:rPr>
              <a:t>other</a:t>
            </a:r>
            <a:r>
              <a:rPr lang="es-ES" sz="2800" dirty="0">
                <a:effectLst/>
                <a:latin typeface="Calibri" panose="020F0502020204030204" pitchFamily="34" charset="0"/>
                <a:ea typeface="Calibri" panose="020F0502020204030204" pitchFamily="34" charset="0"/>
                <a:cs typeface="Times New Roman" panose="02020603050405020304" pitchFamily="18" charset="0"/>
              </a:rPr>
              <a:t> </a:t>
            </a:r>
            <a:r>
              <a:rPr lang="es-ES" sz="2800" dirty="0" err="1">
                <a:effectLst/>
                <a:latin typeface="Calibri" panose="020F0502020204030204" pitchFamily="34" charset="0"/>
                <a:ea typeface="Calibri" panose="020F0502020204030204" pitchFamily="34" charset="0"/>
                <a:cs typeface="Times New Roman" panose="02020603050405020304" pitchFamily="18" charset="0"/>
              </a:rPr>
              <a:t>inequalities</a:t>
            </a:r>
            <a:r>
              <a:rPr lang="es-ES" sz="2800" dirty="0">
                <a:effectLst/>
                <a:latin typeface="Calibri" panose="020F0502020204030204" pitchFamily="34" charset="0"/>
                <a:ea typeface="Calibri" panose="020F0502020204030204" pitchFamily="34" charset="0"/>
                <a:cs typeface="Times New Roman" panose="02020603050405020304" pitchFamily="18" charset="0"/>
              </a:rPr>
              <a:t>. </a:t>
            </a:r>
            <a:r>
              <a:rPr lang="es-ES" sz="2800" dirty="0" err="1">
                <a:effectLst/>
                <a:latin typeface="Calibri" panose="020F0502020204030204" pitchFamily="34" charset="0"/>
                <a:ea typeface="Calibri" panose="020F0502020204030204" pitchFamily="34" charset="0"/>
                <a:cs typeface="Times New Roman" panose="02020603050405020304" pitchFamily="18" charset="0"/>
              </a:rPr>
              <a:t>Governments</a:t>
            </a:r>
            <a:r>
              <a:rPr lang="es-ES" sz="2800" dirty="0">
                <a:effectLst/>
                <a:latin typeface="Calibri" panose="020F0502020204030204" pitchFamily="34" charset="0"/>
                <a:ea typeface="Calibri" panose="020F0502020204030204" pitchFamily="34" charset="0"/>
                <a:cs typeface="Times New Roman" panose="02020603050405020304" pitchFamily="18" charset="0"/>
              </a:rPr>
              <a:t> </a:t>
            </a:r>
            <a:r>
              <a:rPr lang="es-ES" sz="2800" dirty="0" err="1">
                <a:effectLst/>
                <a:latin typeface="Calibri" panose="020F0502020204030204" pitchFamily="34" charset="0"/>
                <a:ea typeface="Calibri" panose="020F0502020204030204" pitchFamily="34" charset="0"/>
                <a:cs typeface="Times New Roman" panose="02020603050405020304" pitchFamily="18" charset="0"/>
              </a:rPr>
              <a:t>should</a:t>
            </a:r>
            <a:r>
              <a:rPr lang="es-ES" sz="2800" dirty="0">
                <a:effectLst/>
                <a:latin typeface="Calibri" panose="020F0502020204030204" pitchFamily="34" charset="0"/>
                <a:ea typeface="Calibri" panose="020F0502020204030204" pitchFamily="34" charset="0"/>
                <a:cs typeface="Times New Roman" panose="02020603050405020304" pitchFamily="18" charset="0"/>
              </a:rPr>
              <a:t> </a:t>
            </a:r>
            <a:r>
              <a:rPr lang="es-ES" sz="2800" dirty="0" err="1">
                <a:effectLst/>
                <a:latin typeface="Calibri" panose="020F0502020204030204" pitchFamily="34" charset="0"/>
                <a:ea typeface="Calibri" panose="020F0502020204030204" pitchFamily="34" charset="0"/>
                <a:cs typeface="Times New Roman" panose="02020603050405020304" pitchFamily="18" charset="0"/>
              </a:rPr>
              <a:t>focus</a:t>
            </a:r>
            <a:r>
              <a:rPr lang="es-ES" sz="2800" dirty="0">
                <a:effectLst/>
                <a:latin typeface="Calibri" panose="020F0502020204030204" pitchFamily="34" charset="0"/>
                <a:ea typeface="Calibri" panose="020F0502020204030204" pitchFamily="34" charset="0"/>
                <a:cs typeface="Times New Roman" panose="02020603050405020304" pitchFamily="18" charset="0"/>
              </a:rPr>
              <a:t> </a:t>
            </a:r>
            <a:r>
              <a:rPr lang="es-ES" sz="2800" dirty="0" err="1">
                <a:effectLst/>
                <a:latin typeface="Calibri" panose="020F0502020204030204" pitchFamily="34" charset="0"/>
                <a:ea typeface="Calibri" panose="020F0502020204030204" pitchFamily="34" charset="0"/>
                <a:cs typeface="Times New Roman" panose="02020603050405020304" pitchFamily="18" charset="0"/>
              </a:rPr>
              <a:t>on</a:t>
            </a:r>
            <a:r>
              <a:rPr lang="es-ES" sz="2800" dirty="0">
                <a:effectLst/>
                <a:latin typeface="Calibri" panose="020F0502020204030204" pitchFamily="34" charset="0"/>
                <a:ea typeface="Calibri" panose="020F0502020204030204" pitchFamily="34" charset="0"/>
                <a:cs typeface="Times New Roman" panose="02020603050405020304" pitchFamily="18" charset="0"/>
              </a:rPr>
              <a:t> </a:t>
            </a:r>
            <a:r>
              <a:rPr lang="es-ES" sz="2800" dirty="0" err="1">
                <a:effectLst/>
                <a:latin typeface="Calibri" panose="020F0502020204030204" pitchFamily="34" charset="0"/>
                <a:ea typeface="Calibri" panose="020F0502020204030204" pitchFamily="34" charset="0"/>
                <a:cs typeface="Times New Roman" panose="02020603050405020304" pitchFamily="18" charset="0"/>
              </a:rPr>
              <a:t>adopting</a:t>
            </a:r>
            <a:r>
              <a:rPr lang="es-ES" sz="2800" dirty="0">
                <a:effectLst/>
                <a:latin typeface="Calibri" panose="020F0502020204030204" pitchFamily="34" charset="0"/>
                <a:ea typeface="Calibri" panose="020F0502020204030204" pitchFamily="34" charset="0"/>
                <a:cs typeface="Times New Roman" panose="02020603050405020304" pitchFamily="18" charset="0"/>
              </a:rPr>
              <a:t> </a:t>
            </a:r>
            <a:r>
              <a:rPr lang="es-ES" sz="2800" dirty="0" err="1">
                <a:effectLst/>
                <a:latin typeface="Calibri" panose="020F0502020204030204" pitchFamily="34" charset="0"/>
                <a:ea typeface="Calibri" panose="020F0502020204030204" pitchFamily="34" charset="0"/>
                <a:cs typeface="Times New Roman" panose="02020603050405020304" pitchFamily="18" charset="0"/>
              </a:rPr>
              <a:t>strategies</a:t>
            </a:r>
            <a:r>
              <a:rPr lang="es-ES" sz="2800" dirty="0">
                <a:effectLst/>
                <a:latin typeface="Calibri" panose="020F0502020204030204" pitchFamily="34" charset="0"/>
                <a:ea typeface="Calibri" panose="020F0502020204030204" pitchFamily="34" charset="0"/>
                <a:cs typeface="Times New Roman" panose="02020603050405020304" pitchFamily="18" charset="0"/>
              </a:rPr>
              <a:t> </a:t>
            </a:r>
            <a:r>
              <a:rPr lang="es-ES" sz="2800" dirty="0" err="1">
                <a:effectLst/>
                <a:latin typeface="Calibri" panose="020F0502020204030204" pitchFamily="34" charset="0"/>
                <a:ea typeface="Calibri" panose="020F0502020204030204" pitchFamily="34" charset="0"/>
                <a:cs typeface="Times New Roman" panose="02020603050405020304" pitchFamily="18" charset="0"/>
              </a:rPr>
              <a:t>that</a:t>
            </a:r>
            <a:r>
              <a:rPr lang="es-ES" sz="2800" dirty="0">
                <a:effectLst/>
                <a:latin typeface="Calibri" panose="020F0502020204030204" pitchFamily="34" charset="0"/>
                <a:ea typeface="Calibri" panose="020F0502020204030204" pitchFamily="34" charset="0"/>
                <a:cs typeface="Times New Roman" panose="02020603050405020304" pitchFamily="18" charset="0"/>
              </a:rPr>
              <a:t> </a:t>
            </a:r>
            <a:r>
              <a:rPr lang="es-ES" sz="2800" dirty="0" err="1">
                <a:effectLst/>
                <a:latin typeface="Calibri" panose="020F0502020204030204" pitchFamily="34" charset="0"/>
                <a:ea typeface="Calibri" panose="020F0502020204030204" pitchFamily="34" charset="0"/>
                <a:cs typeface="Times New Roman" panose="02020603050405020304" pitchFamily="18" charset="0"/>
              </a:rPr>
              <a:t>support</a:t>
            </a:r>
            <a:r>
              <a:rPr lang="es-ES" sz="2800" dirty="0">
                <a:effectLst/>
                <a:latin typeface="Calibri" panose="020F0502020204030204" pitchFamily="34" charset="0"/>
                <a:ea typeface="Calibri" panose="020F0502020204030204" pitchFamily="34" charset="0"/>
                <a:cs typeface="Times New Roman" panose="02020603050405020304" pitchFamily="18" charset="0"/>
              </a:rPr>
              <a:t> </a:t>
            </a:r>
            <a:r>
              <a:rPr lang="es-ES" sz="2800" dirty="0" err="1">
                <a:effectLst/>
                <a:latin typeface="Calibri" panose="020F0502020204030204" pitchFamily="34" charset="0"/>
                <a:ea typeface="Calibri" panose="020F0502020204030204" pitchFamily="34" charset="0"/>
                <a:cs typeface="Times New Roman" panose="02020603050405020304" pitchFamily="18" charset="0"/>
              </a:rPr>
              <a:t>all</a:t>
            </a:r>
            <a:r>
              <a:rPr lang="es-ES" sz="2800" dirty="0">
                <a:effectLst/>
                <a:latin typeface="Calibri" panose="020F0502020204030204" pitchFamily="34" charset="0"/>
                <a:ea typeface="Calibri" panose="020F0502020204030204" pitchFamily="34" charset="0"/>
                <a:cs typeface="Times New Roman" panose="02020603050405020304" pitchFamily="18" charset="0"/>
              </a:rPr>
              <a:t> </a:t>
            </a:r>
            <a:r>
              <a:rPr lang="es-ES" sz="2800" dirty="0" err="1">
                <a:effectLst/>
                <a:latin typeface="Calibri" panose="020F0502020204030204" pitchFamily="34" charset="0"/>
                <a:ea typeface="Calibri" panose="020F0502020204030204" pitchFamily="34" charset="0"/>
                <a:cs typeface="Times New Roman" panose="02020603050405020304" pitchFamily="18" charset="0"/>
              </a:rPr>
              <a:t>students</a:t>
            </a:r>
            <a:r>
              <a:rPr lang="es-ES" sz="2800" dirty="0">
                <a:effectLst/>
                <a:latin typeface="Calibri" panose="020F0502020204030204" pitchFamily="34" charset="0"/>
                <a:ea typeface="Calibri" panose="020F0502020204030204" pitchFamily="34" charset="0"/>
                <a:cs typeface="Times New Roman" panose="02020603050405020304" pitchFamily="18" charset="0"/>
              </a:rPr>
              <a:t> </a:t>
            </a:r>
            <a:r>
              <a:rPr lang="es-ES" sz="2800" dirty="0" err="1">
                <a:effectLst/>
                <a:latin typeface="Calibri" panose="020F0502020204030204" pitchFamily="34" charset="0"/>
                <a:ea typeface="Calibri" panose="020F0502020204030204" pitchFamily="34" charset="0"/>
                <a:cs typeface="Times New Roman" panose="02020603050405020304" pitchFamily="18" charset="0"/>
              </a:rPr>
              <a:t>through</a:t>
            </a:r>
            <a:r>
              <a:rPr lang="es-ES" sz="2800" dirty="0">
                <a:effectLst/>
                <a:latin typeface="Calibri" panose="020F0502020204030204" pitchFamily="34" charset="0"/>
                <a:ea typeface="Calibri" panose="020F0502020204030204" pitchFamily="34" charset="0"/>
                <a:cs typeface="Times New Roman" panose="02020603050405020304" pitchFamily="18" charset="0"/>
              </a:rPr>
              <a:t> </a:t>
            </a:r>
            <a:r>
              <a:rPr lang="es-ES" sz="2800" dirty="0" err="1">
                <a:effectLst/>
                <a:latin typeface="Calibri" panose="020F0502020204030204" pitchFamily="34" charset="0"/>
                <a:ea typeface="Calibri" panose="020F0502020204030204" pitchFamily="34" charset="0"/>
                <a:cs typeface="Times New Roman" panose="02020603050405020304" pitchFamily="18" charset="0"/>
              </a:rPr>
              <a:t>closures</a:t>
            </a:r>
            <a:r>
              <a:rPr lang="es-ES" sz="2800" dirty="0">
                <a:effectLst/>
                <a:latin typeface="Calibri" panose="020F0502020204030204" pitchFamily="34" charset="0"/>
                <a:ea typeface="Calibri" panose="020F0502020204030204" pitchFamily="34" charset="0"/>
                <a:cs typeface="Times New Roman" panose="02020603050405020304" pitchFamily="18" charset="0"/>
              </a:rPr>
              <a:t> – </a:t>
            </a:r>
            <a:r>
              <a:rPr lang="es-ES" sz="2800" dirty="0" err="1">
                <a:effectLst/>
                <a:latin typeface="Calibri" panose="020F0502020204030204" pitchFamily="34" charset="0"/>
                <a:ea typeface="Calibri" panose="020F0502020204030204" pitchFamily="34" charset="0"/>
                <a:cs typeface="Times New Roman" panose="02020603050405020304" pitchFamily="18" charset="0"/>
              </a:rPr>
              <a:t>for</a:t>
            </a:r>
            <a:r>
              <a:rPr lang="es-ES" sz="2800" dirty="0">
                <a:effectLst/>
                <a:latin typeface="Calibri" panose="020F0502020204030204" pitchFamily="34" charset="0"/>
                <a:ea typeface="Calibri" panose="020F0502020204030204" pitchFamily="34" charset="0"/>
                <a:cs typeface="Times New Roman" panose="02020603050405020304" pitchFamily="18" charset="0"/>
              </a:rPr>
              <a:t> </a:t>
            </a:r>
            <a:r>
              <a:rPr lang="es-ES" sz="2800" dirty="0" err="1">
                <a:effectLst/>
                <a:latin typeface="Calibri" panose="020F0502020204030204" pitchFamily="34" charset="0"/>
                <a:ea typeface="Calibri" panose="020F0502020204030204" pitchFamily="34" charset="0"/>
                <a:cs typeface="Times New Roman" panose="02020603050405020304" pitchFamily="18" charset="0"/>
              </a:rPr>
              <a:t>example</a:t>
            </a:r>
            <a:r>
              <a:rPr lang="es-ES" sz="2800" dirty="0">
                <a:effectLst/>
                <a:latin typeface="Calibri" panose="020F0502020204030204" pitchFamily="34" charset="0"/>
                <a:ea typeface="Calibri" panose="020F0502020204030204" pitchFamily="34" charset="0"/>
                <a:cs typeface="Times New Roman" panose="02020603050405020304" pitchFamily="18" charset="0"/>
              </a:rPr>
              <a:t>, </a:t>
            </a:r>
            <a:r>
              <a:rPr lang="es-ES" sz="2800" dirty="0" err="1">
                <a:effectLst/>
                <a:latin typeface="Calibri" panose="020F0502020204030204" pitchFamily="34" charset="0"/>
                <a:ea typeface="Calibri" panose="020F0502020204030204" pitchFamily="34" charset="0"/>
                <a:cs typeface="Times New Roman" panose="02020603050405020304" pitchFamily="18" charset="0"/>
              </a:rPr>
              <a:t>monitoring</a:t>
            </a:r>
            <a:r>
              <a:rPr lang="es-ES" sz="2800" dirty="0">
                <a:effectLst/>
                <a:latin typeface="Calibri" panose="020F0502020204030204" pitchFamily="34" charset="0"/>
                <a:ea typeface="Calibri" panose="020F0502020204030204" pitchFamily="34" charset="0"/>
                <a:cs typeface="Times New Roman" panose="02020603050405020304" pitchFamily="18" charset="0"/>
              </a:rPr>
              <a:t> </a:t>
            </a:r>
            <a:r>
              <a:rPr lang="es-ES" sz="2800" dirty="0" err="1">
                <a:effectLst/>
                <a:latin typeface="Calibri" panose="020F0502020204030204" pitchFamily="34" charset="0"/>
                <a:ea typeface="Calibri" panose="020F0502020204030204" pitchFamily="34" charset="0"/>
                <a:cs typeface="Times New Roman" panose="02020603050405020304" pitchFamily="18" charset="0"/>
              </a:rPr>
              <a:t>students</a:t>
            </a:r>
            <a:r>
              <a:rPr lang="es-ES" sz="2800" dirty="0">
                <a:effectLst/>
                <a:latin typeface="Calibri" panose="020F0502020204030204" pitchFamily="34" charset="0"/>
                <a:ea typeface="Calibri" panose="020F0502020204030204" pitchFamily="34" charset="0"/>
                <a:cs typeface="Times New Roman" panose="02020603050405020304" pitchFamily="18" charset="0"/>
              </a:rPr>
              <a:t> </a:t>
            </a:r>
            <a:r>
              <a:rPr lang="es-ES" sz="2800" dirty="0" err="1">
                <a:effectLst/>
                <a:latin typeface="Calibri" panose="020F0502020204030204" pitchFamily="34" charset="0"/>
                <a:ea typeface="Calibri" panose="020F0502020204030204" pitchFamily="34" charset="0"/>
                <a:cs typeface="Times New Roman" panose="02020603050405020304" pitchFamily="18" charset="0"/>
              </a:rPr>
              <a:t>most</a:t>
            </a:r>
            <a:r>
              <a:rPr lang="es-ES" sz="2800" dirty="0">
                <a:effectLst/>
                <a:latin typeface="Calibri" panose="020F0502020204030204" pitchFamily="34" charset="0"/>
                <a:ea typeface="Calibri" panose="020F0502020204030204" pitchFamily="34" charset="0"/>
                <a:cs typeface="Times New Roman" panose="02020603050405020304" pitchFamily="18" charset="0"/>
              </a:rPr>
              <a:t> at </a:t>
            </a:r>
            <a:r>
              <a:rPr lang="es-ES" sz="2800" dirty="0" err="1">
                <a:effectLst/>
                <a:latin typeface="Calibri" panose="020F0502020204030204" pitchFamily="34" charset="0"/>
                <a:ea typeface="Calibri" panose="020F0502020204030204" pitchFamily="34" charset="0"/>
                <a:cs typeface="Times New Roman" panose="02020603050405020304" pitchFamily="18" charset="0"/>
              </a:rPr>
              <a:t>risk</a:t>
            </a:r>
            <a:r>
              <a:rPr lang="es-ES" sz="2800" dirty="0">
                <a:effectLst/>
                <a:latin typeface="Calibri" panose="020F0502020204030204" pitchFamily="34" charset="0"/>
                <a:ea typeface="Calibri" panose="020F0502020204030204" pitchFamily="34" charset="0"/>
                <a:cs typeface="Times New Roman" panose="02020603050405020304" pitchFamily="18" charset="0"/>
              </a:rPr>
              <a:t> and </a:t>
            </a:r>
            <a:r>
              <a:rPr lang="es-ES" sz="2800" dirty="0" err="1">
                <a:effectLst/>
                <a:latin typeface="Calibri" panose="020F0502020204030204" pitchFamily="34" charset="0"/>
                <a:ea typeface="Calibri" panose="020F0502020204030204" pitchFamily="34" charset="0"/>
                <a:cs typeface="Times New Roman" panose="02020603050405020304" pitchFamily="18" charset="0"/>
              </a:rPr>
              <a:t>ensuring</a:t>
            </a:r>
            <a:r>
              <a:rPr lang="es-ES" sz="2800" dirty="0">
                <a:effectLst/>
                <a:latin typeface="Calibri" panose="020F0502020204030204" pitchFamily="34" charset="0"/>
                <a:ea typeface="Calibri" panose="020F0502020204030204" pitchFamily="34" charset="0"/>
                <a:cs typeface="Times New Roman" panose="02020603050405020304" pitchFamily="18" charset="0"/>
              </a:rPr>
              <a:t> </a:t>
            </a:r>
            <a:r>
              <a:rPr lang="es-ES" sz="2800" dirty="0" err="1">
                <a:effectLst/>
                <a:latin typeface="Calibri" panose="020F0502020204030204" pitchFamily="34" charset="0"/>
                <a:ea typeface="Calibri" panose="020F0502020204030204" pitchFamily="34" charset="0"/>
                <a:cs typeface="Times New Roman" panose="02020603050405020304" pitchFamily="18" charset="0"/>
              </a:rPr>
              <a:t>students</a:t>
            </a:r>
            <a:r>
              <a:rPr lang="es-ES" sz="2800" dirty="0">
                <a:effectLst/>
                <a:latin typeface="Calibri" panose="020F0502020204030204" pitchFamily="34" charset="0"/>
                <a:ea typeface="Calibri" panose="020F0502020204030204" pitchFamily="34" charset="0"/>
                <a:cs typeface="Times New Roman" panose="02020603050405020304" pitchFamily="18" charset="0"/>
              </a:rPr>
              <a:t> </a:t>
            </a:r>
            <a:r>
              <a:rPr lang="es-ES" sz="2800" dirty="0" err="1">
                <a:effectLst/>
                <a:latin typeface="Calibri" panose="020F0502020204030204" pitchFamily="34" charset="0"/>
                <a:ea typeface="Calibri" panose="020F0502020204030204" pitchFamily="34" charset="0"/>
                <a:cs typeface="Times New Roman" panose="02020603050405020304" pitchFamily="18" charset="0"/>
              </a:rPr>
              <a:t>receive</a:t>
            </a:r>
            <a:r>
              <a:rPr lang="es-ES" sz="2800" dirty="0">
                <a:effectLst/>
                <a:latin typeface="Calibri" panose="020F0502020204030204" pitchFamily="34" charset="0"/>
                <a:ea typeface="Calibri" panose="020F0502020204030204" pitchFamily="34" charset="0"/>
                <a:cs typeface="Times New Roman" panose="02020603050405020304" pitchFamily="18" charset="0"/>
              </a:rPr>
              <a:t> </a:t>
            </a:r>
            <a:r>
              <a:rPr lang="es-ES" sz="2800" dirty="0" err="1">
                <a:effectLst/>
                <a:latin typeface="Calibri" panose="020F0502020204030204" pitchFamily="34" charset="0"/>
                <a:ea typeface="Calibri" panose="020F0502020204030204" pitchFamily="34" charset="0"/>
                <a:cs typeface="Times New Roman" panose="02020603050405020304" pitchFamily="18" charset="0"/>
              </a:rPr>
              <a:t>printed</a:t>
            </a:r>
            <a:r>
              <a:rPr lang="es-ES" sz="2800" dirty="0">
                <a:effectLst/>
                <a:latin typeface="Calibri" panose="020F0502020204030204" pitchFamily="34" charset="0"/>
                <a:ea typeface="Calibri" panose="020F0502020204030204" pitchFamily="34" charset="0"/>
                <a:cs typeface="Times New Roman" panose="02020603050405020304" pitchFamily="18" charset="0"/>
              </a:rPr>
              <a:t> </a:t>
            </a:r>
            <a:r>
              <a:rPr lang="es-ES" sz="2800" dirty="0" err="1">
                <a:effectLst/>
                <a:latin typeface="Calibri" panose="020F0502020204030204" pitchFamily="34" charset="0"/>
                <a:ea typeface="Calibri" panose="020F0502020204030204" pitchFamily="34" charset="0"/>
                <a:cs typeface="Times New Roman" panose="02020603050405020304" pitchFamily="18" charset="0"/>
              </a:rPr>
              <a:t>or</a:t>
            </a:r>
            <a:r>
              <a:rPr lang="es-ES" sz="2800" dirty="0">
                <a:effectLst/>
                <a:latin typeface="Calibri" panose="020F0502020204030204" pitchFamily="34" charset="0"/>
                <a:ea typeface="Calibri" panose="020F0502020204030204" pitchFamily="34" charset="0"/>
                <a:cs typeface="Times New Roman" panose="02020603050405020304" pitchFamily="18" charset="0"/>
              </a:rPr>
              <a:t> online </a:t>
            </a:r>
            <a:r>
              <a:rPr lang="es-ES" sz="2800" dirty="0" err="1">
                <a:effectLst/>
                <a:latin typeface="Calibri" panose="020F0502020204030204" pitchFamily="34" charset="0"/>
                <a:ea typeface="Calibri" panose="020F0502020204030204" pitchFamily="34" charset="0"/>
                <a:cs typeface="Times New Roman" panose="02020603050405020304" pitchFamily="18" charset="0"/>
              </a:rPr>
              <a:t>materials</a:t>
            </a:r>
            <a:r>
              <a:rPr lang="es-ES" sz="2800" dirty="0">
                <a:effectLst/>
                <a:latin typeface="Calibri" panose="020F0502020204030204" pitchFamily="34" charset="0"/>
                <a:ea typeface="Calibri" panose="020F0502020204030204" pitchFamily="34" charset="0"/>
                <a:cs typeface="Times New Roman" panose="02020603050405020304" pitchFamily="18" charset="0"/>
              </a:rPr>
              <a:t> </a:t>
            </a:r>
            <a:r>
              <a:rPr lang="es-ES" sz="2800" dirty="0" err="1">
                <a:effectLst/>
                <a:latin typeface="Calibri" panose="020F0502020204030204" pitchFamily="34" charset="0"/>
                <a:ea typeface="Calibri" panose="020F0502020204030204" pitchFamily="34" charset="0"/>
                <a:cs typeface="Times New Roman" panose="02020603050405020304" pitchFamily="18" charset="0"/>
              </a:rPr>
              <a:t>on</a:t>
            </a:r>
            <a:r>
              <a:rPr lang="es-ES" sz="2800" dirty="0">
                <a:effectLst/>
                <a:latin typeface="Calibri" panose="020F0502020204030204" pitchFamily="34" charset="0"/>
                <a:ea typeface="Calibri" panose="020F0502020204030204" pitchFamily="34" charset="0"/>
                <a:cs typeface="Times New Roman" panose="02020603050405020304" pitchFamily="18" charset="0"/>
              </a:rPr>
              <a:t> time, </a:t>
            </a:r>
            <a:r>
              <a:rPr lang="es-ES" sz="2800" dirty="0" err="1">
                <a:effectLst/>
                <a:latin typeface="Calibri" panose="020F0502020204030204" pitchFamily="34" charset="0"/>
                <a:ea typeface="Calibri" panose="020F0502020204030204" pitchFamily="34" charset="0"/>
                <a:cs typeface="Times New Roman" panose="02020603050405020304" pitchFamily="18" charset="0"/>
              </a:rPr>
              <a:t>with</a:t>
            </a:r>
            <a:r>
              <a:rPr lang="es-ES" sz="2800" dirty="0">
                <a:effectLst/>
                <a:latin typeface="Calibri" panose="020F0502020204030204" pitchFamily="34" charset="0"/>
                <a:ea typeface="Calibri" panose="020F0502020204030204" pitchFamily="34" charset="0"/>
                <a:cs typeface="Times New Roman" panose="02020603050405020304" pitchFamily="18" charset="0"/>
              </a:rPr>
              <a:t> particular </a:t>
            </a:r>
            <a:r>
              <a:rPr lang="es-ES" sz="2800" dirty="0" err="1">
                <a:effectLst/>
                <a:latin typeface="Calibri" panose="020F0502020204030204" pitchFamily="34" charset="0"/>
                <a:ea typeface="Calibri" panose="020F0502020204030204" pitchFamily="34" charset="0"/>
                <a:cs typeface="Times New Roman" panose="02020603050405020304" pitchFamily="18" charset="0"/>
              </a:rPr>
              <a:t>attention</a:t>
            </a:r>
            <a:r>
              <a:rPr lang="es-ES" sz="2800" dirty="0">
                <a:effectLst/>
                <a:latin typeface="Calibri" panose="020F0502020204030204" pitchFamily="34" charset="0"/>
                <a:ea typeface="Calibri" panose="020F0502020204030204" pitchFamily="34" charset="0"/>
                <a:cs typeface="Times New Roman" panose="02020603050405020304" pitchFamily="18" charset="0"/>
              </a:rPr>
              <a:t> </a:t>
            </a:r>
            <a:r>
              <a:rPr lang="es-ES" sz="2800" dirty="0" err="1">
                <a:effectLst/>
                <a:latin typeface="Calibri" panose="020F0502020204030204" pitchFamily="34" charset="0"/>
                <a:ea typeface="Calibri" panose="020F0502020204030204" pitchFamily="34" charset="0"/>
                <a:cs typeface="Times New Roman" panose="02020603050405020304" pitchFamily="18" charset="0"/>
              </a:rPr>
              <a:t>provided</a:t>
            </a:r>
            <a:r>
              <a:rPr lang="es-ES" sz="2800" dirty="0">
                <a:effectLst/>
                <a:latin typeface="Calibri" panose="020F0502020204030204" pitchFamily="34" charset="0"/>
                <a:ea typeface="Calibri" panose="020F0502020204030204" pitchFamily="34" charset="0"/>
                <a:cs typeface="Times New Roman" panose="02020603050405020304" pitchFamily="18" charset="0"/>
              </a:rPr>
              <a:t> </a:t>
            </a:r>
            <a:r>
              <a:rPr lang="es-ES" sz="2800" dirty="0" err="1">
                <a:effectLst/>
                <a:latin typeface="Calibri" panose="020F0502020204030204" pitchFamily="34" charset="0"/>
                <a:ea typeface="Calibri" panose="020F0502020204030204" pitchFamily="34" charset="0"/>
                <a:cs typeface="Times New Roman" panose="02020603050405020304" pitchFamily="18" charset="0"/>
              </a:rPr>
              <a:t>to</a:t>
            </a:r>
            <a:r>
              <a:rPr lang="es-ES" sz="2800" dirty="0">
                <a:effectLst/>
                <a:latin typeface="Calibri" panose="020F0502020204030204" pitchFamily="34" charset="0"/>
                <a:ea typeface="Calibri" panose="020F0502020204030204" pitchFamily="34" charset="0"/>
                <a:cs typeface="Times New Roman" panose="02020603050405020304" pitchFamily="18" charset="0"/>
              </a:rPr>
              <a:t> </a:t>
            </a:r>
            <a:r>
              <a:rPr lang="es-ES" sz="2800" dirty="0" err="1">
                <a:effectLst/>
                <a:latin typeface="Calibri" panose="020F0502020204030204" pitchFamily="34" charset="0"/>
                <a:ea typeface="Calibri" panose="020F0502020204030204" pitchFamily="34" charset="0"/>
                <a:cs typeface="Times New Roman" panose="02020603050405020304" pitchFamily="18" charset="0"/>
              </a:rPr>
              <a:t>students</a:t>
            </a:r>
            <a:r>
              <a:rPr lang="es-ES" sz="2800" dirty="0">
                <a:effectLst/>
                <a:latin typeface="Calibri" panose="020F0502020204030204" pitchFamily="34" charset="0"/>
                <a:ea typeface="Calibri" panose="020F0502020204030204" pitchFamily="34" charset="0"/>
                <a:cs typeface="Times New Roman" panose="02020603050405020304" pitchFamily="18" charset="0"/>
              </a:rPr>
              <a:t> </a:t>
            </a:r>
            <a:r>
              <a:rPr lang="es-ES" sz="2800" dirty="0" err="1">
                <a:effectLst/>
                <a:latin typeface="Calibri" panose="020F0502020204030204" pitchFamily="34" charset="0"/>
                <a:ea typeface="Calibri" panose="020F0502020204030204" pitchFamily="34" charset="0"/>
                <a:cs typeface="Times New Roman" panose="02020603050405020304" pitchFamily="18" charset="0"/>
              </a:rPr>
              <a:t>with</a:t>
            </a:r>
            <a:r>
              <a:rPr lang="es-ES" sz="2800" dirty="0">
                <a:effectLst/>
                <a:latin typeface="Calibri" panose="020F0502020204030204" pitchFamily="34" charset="0"/>
                <a:ea typeface="Calibri" panose="020F0502020204030204" pitchFamily="34" charset="0"/>
                <a:cs typeface="Times New Roman" panose="02020603050405020304" pitchFamily="18" charset="0"/>
              </a:rPr>
              <a:t> </a:t>
            </a:r>
            <a:r>
              <a:rPr lang="es-ES" sz="2800" dirty="0" err="1">
                <a:effectLst/>
                <a:latin typeface="Calibri" panose="020F0502020204030204" pitchFamily="34" charset="0"/>
                <a:ea typeface="Calibri" panose="020F0502020204030204" pitchFamily="34" charset="0"/>
                <a:cs typeface="Times New Roman" panose="02020603050405020304" pitchFamily="18" charset="0"/>
              </a:rPr>
              <a:t>disabilities</a:t>
            </a:r>
            <a:r>
              <a:rPr lang="es-ES" sz="2800" dirty="0">
                <a:effectLst/>
                <a:latin typeface="Calibri" panose="020F0502020204030204" pitchFamily="34" charset="0"/>
                <a:ea typeface="Calibri" panose="020F0502020204030204" pitchFamily="34" charset="0"/>
                <a:cs typeface="Times New Roman" panose="02020603050405020304" pitchFamily="18" charset="0"/>
              </a:rPr>
              <a:t> </a:t>
            </a:r>
            <a:r>
              <a:rPr lang="es-ES" sz="2800" dirty="0" err="1">
                <a:effectLst/>
                <a:latin typeface="Calibri" panose="020F0502020204030204" pitchFamily="34" charset="0"/>
                <a:ea typeface="Calibri" panose="020F0502020204030204" pitchFamily="34" charset="0"/>
                <a:cs typeface="Times New Roman" panose="02020603050405020304" pitchFamily="18" charset="0"/>
              </a:rPr>
              <a:t>who</a:t>
            </a:r>
            <a:r>
              <a:rPr lang="es-ES" sz="2800" dirty="0">
                <a:effectLst/>
                <a:latin typeface="Calibri" panose="020F0502020204030204" pitchFamily="34" charset="0"/>
                <a:ea typeface="Calibri" panose="020F0502020204030204" pitchFamily="34" charset="0"/>
                <a:cs typeface="Times New Roman" panose="02020603050405020304" pitchFamily="18" charset="0"/>
              </a:rPr>
              <a:t> </a:t>
            </a:r>
            <a:r>
              <a:rPr lang="es-ES" sz="2800" dirty="0" err="1">
                <a:effectLst/>
                <a:latin typeface="Calibri" panose="020F0502020204030204" pitchFamily="34" charset="0"/>
                <a:ea typeface="Calibri" panose="020F0502020204030204" pitchFamily="34" charset="0"/>
                <a:cs typeface="Times New Roman" panose="02020603050405020304" pitchFamily="18" charset="0"/>
              </a:rPr>
              <a:t>may</a:t>
            </a:r>
            <a:r>
              <a:rPr lang="es-ES" sz="2800" dirty="0">
                <a:effectLst/>
                <a:latin typeface="Calibri" panose="020F0502020204030204" pitchFamily="34" charset="0"/>
                <a:ea typeface="Calibri" panose="020F0502020204030204" pitchFamily="34" charset="0"/>
                <a:cs typeface="Times New Roman" panose="02020603050405020304" pitchFamily="18" charset="0"/>
              </a:rPr>
              <a:t> </a:t>
            </a:r>
            <a:r>
              <a:rPr lang="es-ES" sz="2800" dirty="0" err="1">
                <a:effectLst/>
                <a:latin typeface="Calibri" panose="020F0502020204030204" pitchFamily="34" charset="0"/>
                <a:ea typeface="Calibri" panose="020F0502020204030204" pitchFamily="34" charset="0"/>
                <a:cs typeface="Times New Roman" panose="02020603050405020304" pitchFamily="18" charset="0"/>
              </a:rPr>
              <a:t>require</a:t>
            </a:r>
            <a:r>
              <a:rPr lang="es-ES" sz="2800" dirty="0">
                <a:effectLst/>
                <a:latin typeface="Calibri" panose="020F0502020204030204" pitchFamily="34" charset="0"/>
                <a:ea typeface="Calibri" panose="020F0502020204030204" pitchFamily="34" charset="0"/>
                <a:cs typeface="Times New Roman" panose="02020603050405020304" pitchFamily="18" charset="0"/>
              </a:rPr>
              <a:t> </a:t>
            </a:r>
            <a:r>
              <a:rPr lang="es-ES" sz="2800" dirty="0" err="1">
                <a:effectLst/>
                <a:latin typeface="Calibri" panose="020F0502020204030204" pitchFamily="34" charset="0"/>
                <a:ea typeface="Calibri" panose="020F0502020204030204" pitchFamily="34" charset="0"/>
                <a:cs typeface="Times New Roman" panose="02020603050405020304" pitchFamily="18" charset="0"/>
              </a:rPr>
              <a:t>adapted</a:t>
            </a:r>
            <a:r>
              <a:rPr lang="es-ES" sz="2800" dirty="0">
                <a:effectLst/>
                <a:latin typeface="Calibri" panose="020F0502020204030204" pitchFamily="34" charset="0"/>
                <a:ea typeface="Calibri" panose="020F0502020204030204" pitchFamily="34" charset="0"/>
                <a:cs typeface="Times New Roman" panose="02020603050405020304" pitchFamily="18" charset="0"/>
              </a:rPr>
              <a:t>, </a:t>
            </a:r>
            <a:r>
              <a:rPr lang="es-ES" sz="2800" dirty="0" err="1">
                <a:effectLst/>
                <a:latin typeface="Calibri" panose="020F0502020204030204" pitchFamily="34" charset="0"/>
                <a:ea typeface="Calibri" panose="020F0502020204030204" pitchFamily="34" charset="0"/>
                <a:cs typeface="Times New Roman" panose="02020603050405020304" pitchFamily="18" charset="0"/>
              </a:rPr>
              <a:t>accessible</a:t>
            </a:r>
            <a:r>
              <a:rPr lang="es-ES" sz="2800" dirty="0">
                <a:effectLst/>
                <a:latin typeface="Calibri" panose="020F0502020204030204" pitchFamily="34" charset="0"/>
                <a:ea typeface="Calibri" panose="020F0502020204030204" pitchFamily="34" charset="0"/>
                <a:cs typeface="Times New Roman" panose="02020603050405020304" pitchFamily="18" charset="0"/>
              </a:rPr>
              <a:t> material.</a:t>
            </a:r>
            <a:br>
              <a:rPr lang="es-ES" sz="2800" dirty="0">
                <a:effectLst/>
                <a:latin typeface="Calibri" panose="020F0502020204030204" pitchFamily="34" charset="0"/>
                <a:ea typeface="Calibri" panose="020F0502020204030204" pitchFamily="34" charset="0"/>
                <a:cs typeface="Times New Roman" panose="02020603050405020304" pitchFamily="18" charset="0"/>
              </a:rPr>
            </a:br>
            <a:br>
              <a:rPr lang="es-ES" sz="1800" dirty="0">
                <a:effectLst/>
                <a:latin typeface="Calibri" panose="020F0502020204030204" pitchFamily="34" charset="0"/>
                <a:ea typeface="Calibri" panose="020F0502020204030204" pitchFamily="34" charset="0"/>
                <a:cs typeface="Times New Roman" panose="02020603050405020304" pitchFamily="18" charset="0"/>
              </a:rPr>
            </a:br>
            <a:endParaRPr lang="es-ES" dirty="0"/>
          </a:p>
        </p:txBody>
      </p:sp>
    </p:spTree>
    <p:extLst>
      <p:ext uri="{BB962C8B-B14F-4D97-AF65-F5344CB8AC3E}">
        <p14:creationId xmlns:p14="http://schemas.microsoft.com/office/powerpoint/2010/main" val="336223103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número de diapositiva 1">
            <a:extLst>
              <a:ext uri="{FF2B5EF4-FFF2-40B4-BE49-F238E27FC236}">
                <a16:creationId xmlns:a16="http://schemas.microsoft.com/office/drawing/2014/main" id="{9713D556-A2E0-45F7-921C-3D7F74FD2BFB}"/>
              </a:ext>
            </a:extLst>
          </p:cNvPr>
          <p:cNvSpPr>
            <a:spLocks noGrp="1"/>
          </p:cNvSpPr>
          <p:nvPr>
            <p:ph type="sldNum" sz="quarter" idx="12"/>
          </p:nvPr>
        </p:nvSpPr>
        <p:spPr>
          <a:xfrm>
            <a:off x="10591800" y="6016360"/>
            <a:ext cx="1142245" cy="669925"/>
          </a:xfrm>
        </p:spPr>
        <p:txBody>
          <a:bodyPr/>
          <a:lstStyle/>
          <a:p>
            <a:fld id="{D57F1E4F-1CFF-5643-939E-217C01CDF565}" type="slidenum">
              <a:rPr lang="en-US" smtClean="0">
                <a:solidFill>
                  <a:schemeClr val="tx1"/>
                </a:solidFill>
              </a:rPr>
              <a:pPr/>
              <a:t>17</a:t>
            </a:fld>
            <a:endParaRPr lang="en-US" dirty="0">
              <a:solidFill>
                <a:schemeClr val="tx1"/>
              </a:solidFill>
            </a:endParaRPr>
          </a:p>
        </p:txBody>
      </p:sp>
      <p:sp>
        <p:nvSpPr>
          <p:cNvPr id="4" name="CuadroTexto 3">
            <a:extLst>
              <a:ext uri="{FF2B5EF4-FFF2-40B4-BE49-F238E27FC236}">
                <a16:creationId xmlns:a16="http://schemas.microsoft.com/office/drawing/2014/main" id="{EBF4E651-CB38-4BF4-A9BC-99E17B52BACE}"/>
              </a:ext>
            </a:extLst>
          </p:cNvPr>
          <p:cNvSpPr txBox="1"/>
          <p:nvPr/>
        </p:nvSpPr>
        <p:spPr>
          <a:xfrm>
            <a:off x="457955" y="171715"/>
            <a:ext cx="10818890" cy="7126246"/>
          </a:xfrm>
          <a:prstGeom prst="rect">
            <a:avLst/>
          </a:prstGeom>
          <a:noFill/>
        </p:spPr>
        <p:txBody>
          <a:bodyPr wrap="square">
            <a:spAutoFit/>
          </a:bodyPr>
          <a:lstStyle/>
          <a:p>
            <a:pPr>
              <a:lnSpc>
                <a:spcPct val="107000"/>
              </a:lnSpc>
              <a:spcAft>
                <a:spcPts val="800"/>
              </a:spcAft>
            </a:pPr>
            <a:r>
              <a:rPr lang="es-ES" sz="2800" dirty="0" err="1">
                <a:effectLst/>
                <a:highlight>
                  <a:srgbClr val="000080"/>
                </a:highlight>
                <a:latin typeface="Calibri" panose="020F0502020204030204" pitchFamily="34" charset="0"/>
                <a:ea typeface="Calibri" panose="020F0502020204030204" pitchFamily="34" charset="0"/>
                <a:cs typeface="Times New Roman" panose="02020603050405020304" pitchFamily="18" charset="0"/>
              </a:rPr>
              <a:t>Rights</a:t>
            </a:r>
            <a:r>
              <a:rPr lang="es-ES" sz="2800" dirty="0">
                <a:effectLst/>
                <a:highlight>
                  <a:srgbClr val="000080"/>
                </a:highlight>
                <a:latin typeface="Calibri" panose="020F0502020204030204" pitchFamily="34" charset="0"/>
                <a:ea typeface="Calibri" panose="020F0502020204030204" pitchFamily="34" charset="0"/>
                <a:cs typeface="Times New Roman" panose="02020603050405020304" pitchFamily="18" charset="0"/>
              </a:rPr>
              <a:t> </a:t>
            </a:r>
            <a:r>
              <a:rPr lang="es-ES" sz="2800" dirty="0" err="1">
                <a:effectLst/>
                <a:highlight>
                  <a:srgbClr val="000080"/>
                </a:highlight>
                <a:latin typeface="Calibri" panose="020F0502020204030204" pitchFamily="34" charset="0"/>
                <a:ea typeface="Calibri" panose="020F0502020204030204" pitchFamily="34" charset="0"/>
                <a:cs typeface="Times New Roman" panose="02020603050405020304" pitchFamily="18" charset="0"/>
              </a:rPr>
              <a:t>of</a:t>
            </a:r>
            <a:r>
              <a:rPr lang="es-ES" sz="2800" dirty="0">
                <a:effectLst/>
                <a:highlight>
                  <a:srgbClr val="000080"/>
                </a:highlight>
                <a:latin typeface="Calibri" panose="020F0502020204030204" pitchFamily="34" charset="0"/>
                <a:ea typeface="Calibri" panose="020F0502020204030204" pitchFamily="34" charset="0"/>
                <a:cs typeface="Times New Roman" panose="02020603050405020304" pitchFamily="18" charset="0"/>
              </a:rPr>
              <a:t> </a:t>
            </a:r>
            <a:r>
              <a:rPr lang="es-ES" sz="2800" dirty="0" err="1">
                <a:effectLst/>
                <a:highlight>
                  <a:srgbClr val="000080"/>
                </a:highlight>
                <a:latin typeface="Calibri" panose="020F0502020204030204" pitchFamily="34" charset="0"/>
                <a:ea typeface="Calibri" panose="020F0502020204030204" pitchFamily="34" charset="0"/>
                <a:cs typeface="Times New Roman" panose="02020603050405020304" pitchFamily="18" charset="0"/>
              </a:rPr>
              <a:t>women</a:t>
            </a:r>
            <a:r>
              <a:rPr lang="es-ES" sz="2800" dirty="0">
                <a:effectLst/>
                <a:highlight>
                  <a:srgbClr val="000080"/>
                </a:highlight>
                <a:latin typeface="Calibri" panose="020F0502020204030204" pitchFamily="34" charset="0"/>
                <a:ea typeface="Calibri" panose="020F0502020204030204" pitchFamily="34" charset="0"/>
                <a:cs typeface="Times New Roman" panose="02020603050405020304" pitchFamily="18" charset="0"/>
              </a:rPr>
              <a:t> and </a:t>
            </a:r>
            <a:r>
              <a:rPr lang="es-ES" sz="2800" dirty="0" err="1">
                <a:effectLst/>
                <a:highlight>
                  <a:srgbClr val="000080"/>
                </a:highlight>
                <a:latin typeface="Calibri" panose="020F0502020204030204" pitchFamily="34" charset="0"/>
                <a:ea typeface="Calibri" panose="020F0502020204030204" pitchFamily="34" charset="0"/>
                <a:cs typeface="Times New Roman" panose="02020603050405020304" pitchFamily="18" charset="0"/>
              </a:rPr>
              <a:t>girls</a:t>
            </a:r>
            <a:br>
              <a:rPr lang="es-ES" sz="2800" dirty="0">
                <a:effectLst/>
                <a:latin typeface="Calibri" panose="020F0502020204030204" pitchFamily="34" charset="0"/>
                <a:ea typeface="Calibri" panose="020F0502020204030204" pitchFamily="34" charset="0"/>
                <a:cs typeface="Times New Roman" panose="02020603050405020304" pitchFamily="18" charset="0"/>
              </a:rPr>
            </a:br>
            <a:br>
              <a:rPr lang="es-ES" sz="2800" dirty="0">
                <a:effectLst/>
                <a:latin typeface="Calibri" panose="020F0502020204030204" pitchFamily="34" charset="0"/>
                <a:ea typeface="Calibri" panose="020F0502020204030204" pitchFamily="34" charset="0"/>
                <a:cs typeface="Times New Roman" panose="02020603050405020304" pitchFamily="18" charset="0"/>
              </a:rPr>
            </a:br>
            <a:r>
              <a:rPr lang="es-ES" sz="2800" dirty="0" err="1">
                <a:effectLst/>
                <a:highlight>
                  <a:srgbClr val="800000"/>
                </a:highlight>
                <a:latin typeface="Calibri" panose="020F0502020204030204" pitchFamily="34" charset="0"/>
                <a:ea typeface="Calibri" panose="020F0502020204030204" pitchFamily="34" charset="0"/>
                <a:cs typeface="Times New Roman" panose="02020603050405020304" pitchFamily="18" charset="0"/>
              </a:rPr>
              <a:t>Outbreaks</a:t>
            </a:r>
            <a:r>
              <a:rPr lang="es-ES" sz="2800" dirty="0">
                <a:effectLst/>
                <a:highlight>
                  <a:srgbClr val="800000"/>
                </a:highlight>
                <a:latin typeface="Calibri" panose="020F0502020204030204" pitchFamily="34" charset="0"/>
                <a:ea typeface="Calibri" panose="020F0502020204030204" pitchFamily="34" charset="0"/>
                <a:cs typeface="Times New Roman" panose="02020603050405020304" pitchFamily="18" charset="0"/>
              </a:rPr>
              <a:t> </a:t>
            </a:r>
            <a:r>
              <a:rPr lang="es-ES" sz="2800" dirty="0" err="1">
                <a:effectLst/>
                <a:highlight>
                  <a:srgbClr val="800000"/>
                </a:highlight>
                <a:latin typeface="Calibri" panose="020F0502020204030204" pitchFamily="34" charset="0"/>
                <a:ea typeface="Calibri" panose="020F0502020204030204" pitchFamily="34" charset="0"/>
                <a:cs typeface="Times New Roman" panose="02020603050405020304" pitchFamily="18" charset="0"/>
              </a:rPr>
              <a:t>of</a:t>
            </a:r>
            <a:r>
              <a:rPr lang="es-ES" sz="2800" dirty="0">
                <a:effectLst/>
                <a:highlight>
                  <a:srgbClr val="800000"/>
                </a:highlight>
                <a:latin typeface="Calibri" panose="020F0502020204030204" pitchFamily="34" charset="0"/>
                <a:ea typeface="Calibri" panose="020F0502020204030204" pitchFamily="34" charset="0"/>
                <a:cs typeface="Times New Roman" panose="02020603050405020304" pitchFamily="18" charset="0"/>
              </a:rPr>
              <a:t> </a:t>
            </a:r>
            <a:r>
              <a:rPr lang="es-ES" sz="2800" dirty="0" err="1">
                <a:effectLst/>
                <a:highlight>
                  <a:srgbClr val="800000"/>
                </a:highlight>
                <a:latin typeface="Calibri" panose="020F0502020204030204" pitchFamily="34" charset="0"/>
                <a:ea typeface="Calibri" panose="020F0502020204030204" pitchFamily="34" charset="0"/>
                <a:cs typeface="Times New Roman" panose="02020603050405020304" pitchFamily="18" charset="0"/>
              </a:rPr>
              <a:t>disease</a:t>
            </a:r>
            <a:r>
              <a:rPr lang="es-ES" sz="2800" dirty="0">
                <a:effectLst/>
                <a:highlight>
                  <a:srgbClr val="800000"/>
                </a:highlight>
                <a:latin typeface="Calibri" panose="020F0502020204030204" pitchFamily="34" charset="0"/>
                <a:ea typeface="Calibri" panose="020F0502020204030204" pitchFamily="34" charset="0"/>
                <a:cs typeface="Times New Roman" panose="02020603050405020304" pitchFamily="18" charset="0"/>
              </a:rPr>
              <a:t> </a:t>
            </a:r>
            <a:r>
              <a:rPr lang="es-ES" sz="2800" dirty="0" err="1">
                <a:effectLst/>
                <a:highlight>
                  <a:srgbClr val="800000"/>
                </a:highlight>
                <a:latin typeface="Calibri" panose="020F0502020204030204" pitchFamily="34" charset="0"/>
                <a:ea typeface="Calibri" panose="020F0502020204030204" pitchFamily="34" charset="0"/>
                <a:cs typeface="Times New Roman" panose="02020603050405020304" pitchFamily="18" charset="0"/>
              </a:rPr>
              <a:t>often</a:t>
            </a:r>
            <a:r>
              <a:rPr lang="es-ES" sz="2800" dirty="0">
                <a:effectLst/>
                <a:highlight>
                  <a:srgbClr val="800000"/>
                </a:highlight>
                <a:latin typeface="Calibri" panose="020F0502020204030204" pitchFamily="34" charset="0"/>
                <a:ea typeface="Calibri" panose="020F0502020204030204" pitchFamily="34" charset="0"/>
                <a:cs typeface="Times New Roman" panose="02020603050405020304" pitchFamily="18" charset="0"/>
              </a:rPr>
              <a:t> </a:t>
            </a:r>
            <a:r>
              <a:rPr lang="es-ES" sz="2800" dirty="0" err="1">
                <a:effectLst/>
                <a:highlight>
                  <a:srgbClr val="800000"/>
                </a:highlight>
                <a:latin typeface="Calibri" panose="020F0502020204030204" pitchFamily="34" charset="0"/>
                <a:ea typeface="Calibri" panose="020F0502020204030204" pitchFamily="34" charset="0"/>
                <a:cs typeface="Times New Roman" panose="02020603050405020304" pitchFamily="18" charset="0"/>
              </a:rPr>
              <a:t>have</a:t>
            </a:r>
            <a:r>
              <a:rPr lang="es-ES" sz="2800" dirty="0">
                <a:effectLst/>
                <a:highlight>
                  <a:srgbClr val="800000"/>
                </a:highlight>
                <a:latin typeface="Calibri" panose="020F0502020204030204" pitchFamily="34" charset="0"/>
                <a:ea typeface="Calibri" panose="020F0502020204030204" pitchFamily="34" charset="0"/>
                <a:cs typeface="Times New Roman" panose="02020603050405020304" pitchFamily="18" charset="0"/>
              </a:rPr>
              <a:t> </a:t>
            </a:r>
            <a:r>
              <a:rPr lang="es-ES" sz="2800" dirty="0" err="1">
                <a:effectLst/>
                <a:highlight>
                  <a:srgbClr val="800000"/>
                </a:highlight>
                <a:latin typeface="Calibri" panose="020F0502020204030204" pitchFamily="34" charset="0"/>
                <a:ea typeface="Calibri" panose="020F0502020204030204" pitchFamily="34" charset="0"/>
                <a:cs typeface="Times New Roman" panose="02020603050405020304" pitchFamily="18" charset="0"/>
              </a:rPr>
              <a:t>gendered</a:t>
            </a:r>
            <a:r>
              <a:rPr lang="es-ES" sz="2800" dirty="0">
                <a:effectLst/>
                <a:highlight>
                  <a:srgbClr val="800000"/>
                </a:highlight>
                <a:latin typeface="Calibri" panose="020F0502020204030204" pitchFamily="34" charset="0"/>
                <a:ea typeface="Calibri" panose="020F0502020204030204" pitchFamily="34" charset="0"/>
                <a:cs typeface="Times New Roman" panose="02020603050405020304" pitchFamily="18" charset="0"/>
              </a:rPr>
              <a:t> </a:t>
            </a:r>
            <a:r>
              <a:rPr lang="es-ES" sz="2800" dirty="0" err="1">
                <a:effectLst/>
                <a:highlight>
                  <a:srgbClr val="800000"/>
                </a:highlight>
                <a:latin typeface="Calibri" panose="020F0502020204030204" pitchFamily="34" charset="0"/>
                <a:ea typeface="Calibri" panose="020F0502020204030204" pitchFamily="34" charset="0"/>
                <a:cs typeface="Times New Roman" panose="02020603050405020304" pitchFamily="18" charset="0"/>
              </a:rPr>
              <a:t>impacts</a:t>
            </a:r>
            <a:r>
              <a:rPr lang="es-ES" sz="2800" dirty="0">
                <a:effectLst/>
                <a:highlight>
                  <a:srgbClr val="800000"/>
                </a:highlight>
                <a:latin typeface="Calibri" panose="020F0502020204030204" pitchFamily="34" charset="0"/>
                <a:ea typeface="Calibri" panose="020F0502020204030204" pitchFamily="34" charset="0"/>
                <a:cs typeface="Times New Roman" panose="02020603050405020304" pitchFamily="18" charset="0"/>
              </a:rPr>
              <a:t>. News </a:t>
            </a:r>
            <a:r>
              <a:rPr lang="es-ES" sz="2800" dirty="0" err="1">
                <a:effectLst/>
                <a:highlight>
                  <a:srgbClr val="800000"/>
                </a:highlight>
                <a:latin typeface="Calibri" panose="020F0502020204030204" pitchFamily="34" charset="0"/>
                <a:ea typeface="Calibri" panose="020F0502020204030204" pitchFamily="34" charset="0"/>
                <a:cs typeface="Times New Roman" panose="02020603050405020304" pitchFamily="18" charset="0"/>
              </a:rPr>
              <a:t>reports</a:t>
            </a:r>
            <a:r>
              <a:rPr lang="es-ES" sz="2800" dirty="0">
                <a:effectLst/>
                <a:highlight>
                  <a:srgbClr val="800000"/>
                </a:highlight>
                <a:latin typeface="Calibri" panose="020F0502020204030204" pitchFamily="34" charset="0"/>
                <a:ea typeface="Calibri" panose="020F0502020204030204" pitchFamily="34" charset="0"/>
                <a:cs typeface="Times New Roman" panose="02020603050405020304" pitchFamily="18" charset="0"/>
              </a:rPr>
              <a:t> and </a:t>
            </a:r>
            <a:r>
              <a:rPr lang="es-ES" sz="2800" dirty="0" err="1">
                <a:effectLst/>
                <a:highlight>
                  <a:srgbClr val="800000"/>
                </a:highlight>
                <a:latin typeface="Calibri" panose="020F0502020204030204" pitchFamily="34" charset="0"/>
                <a:ea typeface="Calibri" panose="020F0502020204030204" pitchFamily="34" charset="0"/>
                <a:cs typeface="Times New Roman" panose="02020603050405020304" pitchFamily="18" charset="0"/>
              </a:rPr>
              <a:t>public</a:t>
            </a:r>
            <a:r>
              <a:rPr lang="es-ES" sz="2800" dirty="0">
                <a:effectLst/>
                <a:highlight>
                  <a:srgbClr val="800000"/>
                </a:highlight>
                <a:latin typeface="Calibri" panose="020F0502020204030204" pitchFamily="34" charset="0"/>
                <a:ea typeface="Calibri" panose="020F0502020204030204" pitchFamily="34" charset="0"/>
                <a:cs typeface="Times New Roman" panose="02020603050405020304" pitchFamily="18" charset="0"/>
              </a:rPr>
              <a:t> </a:t>
            </a:r>
            <a:r>
              <a:rPr lang="es-ES" sz="2800" dirty="0" err="1">
                <a:effectLst/>
                <a:highlight>
                  <a:srgbClr val="800000"/>
                </a:highlight>
                <a:latin typeface="Calibri" panose="020F0502020204030204" pitchFamily="34" charset="0"/>
                <a:ea typeface="Calibri" panose="020F0502020204030204" pitchFamily="34" charset="0"/>
                <a:cs typeface="Times New Roman" panose="02020603050405020304" pitchFamily="18" charset="0"/>
              </a:rPr>
              <a:t>health</a:t>
            </a:r>
            <a:r>
              <a:rPr lang="es-ES" sz="2800" dirty="0">
                <a:effectLst/>
                <a:highlight>
                  <a:srgbClr val="800000"/>
                </a:highlight>
                <a:latin typeface="Calibri" panose="020F0502020204030204" pitchFamily="34" charset="0"/>
                <a:ea typeface="Calibri" panose="020F0502020204030204" pitchFamily="34" charset="0"/>
                <a:cs typeface="Times New Roman" panose="02020603050405020304" pitchFamily="18" charset="0"/>
              </a:rPr>
              <a:t> </a:t>
            </a:r>
            <a:r>
              <a:rPr lang="es-ES" sz="2800" dirty="0" err="1">
                <a:effectLst/>
                <a:highlight>
                  <a:srgbClr val="800000"/>
                </a:highlight>
                <a:latin typeface="Calibri" panose="020F0502020204030204" pitchFamily="34" charset="0"/>
                <a:ea typeface="Calibri" panose="020F0502020204030204" pitchFamily="34" charset="0"/>
                <a:cs typeface="Times New Roman" panose="02020603050405020304" pitchFamily="18" charset="0"/>
              </a:rPr>
              <a:t>analysis</a:t>
            </a:r>
            <a:r>
              <a:rPr lang="es-ES" sz="2800" dirty="0">
                <a:effectLst/>
                <a:highlight>
                  <a:srgbClr val="800000"/>
                </a:highlight>
                <a:latin typeface="Calibri" panose="020F0502020204030204" pitchFamily="34" charset="0"/>
                <a:ea typeface="Calibri" panose="020F0502020204030204" pitchFamily="34" charset="0"/>
                <a:cs typeface="Times New Roman" panose="02020603050405020304" pitchFamily="18" charset="0"/>
              </a:rPr>
              <a:t> </a:t>
            </a:r>
            <a:r>
              <a:rPr lang="es-ES" sz="2800" dirty="0" err="1">
                <a:effectLst/>
                <a:highlight>
                  <a:srgbClr val="800000"/>
                </a:highlight>
                <a:latin typeface="Calibri" panose="020F0502020204030204" pitchFamily="34" charset="0"/>
                <a:ea typeface="Calibri" panose="020F0502020204030204" pitchFamily="34" charset="0"/>
                <a:cs typeface="Times New Roman" panose="02020603050405020304" pitchFamily="18" charset="0"/>
              </a:rPr>
              <a:t>suggest</a:t>
            </a:r>
            <a:r>
              <a:rPr lang="es-ES" sz="2800" dirty="0">
                <a:effectLst/>
                <a:highlight>
                  <a:srgbClr val="800000"/>
                </a:highlight>
                <a:latin typeface="Calibri" panose="020F0502020204030204" pitchFamily="34" charset="0"/>
                <a:ea typeface="Calibri" panose="020F0502020204030204" pitchFamily="34" charset="0"/>
                <a:cs typeface="Times New Roman" panose="02020603050405020304" pitchFamily="18" charset="0"/>
              </a:rPr>
              <a:t> </a:t>
            </a:r>
            <a:r>
              <a:rPr lang="es-ES" sz="2800" dirty="0" err="1">
                <a:effectLst/>
                <a:highlight>
                  <a:srgbClr val="800000"/>
                </a:highlight>
                <a:latin typeface="Calibri" panose="020F0502020204030204" pitchFamily="34" charset="0"/>
                <a:ea typeface="Calibri" panose="020F0502020204030204" pitchFamily="34" charset="0"/>
                <a:cs typeface="Times New Roman" panose="02020603050405020304" pitchFamily="18" charset="0"/>
              </a:rPr>
              <a:t>that</a:t>
            </a:r>
            <a:r>
              <a:rPr lang="es-ES" sz="2800" dirty="0">
                <a:effectLst/>
                <a:highlight>
                  <a:srgbClr val="800000"/>
                </a:highlight>
                <a:latin typeface="Calibri" panose="020F0502020204030204" pitchFamily="34" charset="0"/>
                <a:ea typeface="Calibri" panose="020F0502020204030204" pitchFamily="34" charset="0"/>
                <a:cs typeface="Times New Roman" panose="02020603050405020304" pitchFamily="18" charset="0"/>
              </a:rPr>
              <a:t> COVID-19 </a:t>
            </a:r>
            <a:r>
              <a:rPr lang="es-ES" sz="2800" dirty="0" err="1">
                <a:effectLst/>
                <a:highlight>
                  <a:srgbClr val="800000"/>
                </a:highlight>
                <a:latin typeface="Calibri" panose="020F0502020204030204" pitchFamily="34" charset="0"/>
                <a:ea typeface="Calibri" panose="020F0502020204030204" pitchFamily="34" charset="0"/>
                <a:cs typeface="Times New Roman" panose="02020603050405020304" pitchFamily="18" charset="0"/>
              </a:rPr>
              <a:t>is</a:t>
            </a:r>
            <a:r>
              <a:rPr lang="es-ES" sz="2800" dirty="0">
                <a:effectLst/>
                <a:highlight>
                  <a:srgbClr val="800000"/>
                </a:highlight>
                <a:latin typeface="Calibri" panose="020F0502020204030204" pitchFamily="34" charset="0"/>
                <a:ea typeface="Calibri" panose="020F0502020204030204" pitchFamily="34" charset="0"/>
                <a:cs typeface="Times New Roman" panose="02020603050405020304" pitchFamily="18" charset="0"/>
              </a:rPr>
              <a:t> </a:t>
            </a:r>
            <a:r>
              <a:rPr lang="es-ES" sz="2800" dirty="0" err="1">
                <a:effectLst/>
                <a:highlight>
                  <a:srgbClr val="800000"/>
                </a:highlight>
                <a:latin typeface="Calibri" panose="020F0502020204030204" pitchFamily="34" charset="0"/>
                <a:ea typeface="Calibri" panose="020F0502020204030204" pitchFamily="34" charset="0"/>
                <a:cs typeface="Times New Roman" panose="02020603050405020304" pitchFamily="18" charset="0"/>
              </a:rPr>
              <a:t>disproportionately</a:t>
            </a:r>
            <a:r>
              <a:rPr lang="es-ES" sz="2800" dirty="0">
                <a:effectLst/>
                <a:highlight>
                  <a:srgbClr val="800000"/>
                </a:highlight>
                <a:latin typeface="Calibri" panose="020F0502020204030204" pitchFamily="34" charset="0"/>
                <a:ea typeface="Calibri" panose="020F0502020204030204" pitchFamily="34" charset="0"/>
                <a:cs typeface="Times New Roman" panose="02020603050405020304" pitchFamily="18" charset="0"/>
              </a:rPr>
              <a:t> </a:t>
            </a:r>
            <a:r>
              <a:rPr lang="es-ES" sz="2800" dirty="0" err="1">
                <a:effectLst/>
                <a:highlight>
                  <a:srgbClr val="800000"/>
                </a:highlight>
                <a:latin typeface="Calibri" panose="020F0502020204030204" pitchFamily="34" charset="0"/>
                <a:ea typeface="Calibri" panose="020F0502020204030204" pitchFamily="34" charset="0"/>
                <a:cs typeface="Times New Roman" panose="02020603050405020304" pitchFamily="18" charset="0"/>
              </a:rPr>
              <a:t>affecting</a:t>
            </a:r>
            <a:r>
              <a:rPr lang="es-ES" sz="2800" dirty="0">
                <a:effectLst/>
                <a:highlight>
                  <a:srgbClr val="800000"/>
                </a:highlight>
                <a:latin typeface="Calibri" panose="020F0502020204030204" pitchFamily="34" charset="0"/>
                <a:ea typeface="Calibri" panose="020F0502020204030204" pitchFamily="34" charset="0"/>
                <a:cs typeface="Times New Roman" panose="02020603050405020304" pitchFamily="18" charset="0"/>
              </a:rPr>
              <a:t> </a:t>
            </a:r>
            <a:r>
              <a:rPr lang="es-ES" sz="2800" dirty="0" err="1">
                <a:effectLst/>
                <a:highlight>
                  <a:srgbClr val="800000"/>
                </a:highlight>
                <a:latin typeface="Calibri" panose="020F0502020204030204" pitchFamily="34" charset="0"/>
                <a:ea typeface="Calibri" panose="020F0502020204030204" pitchFamily="34" charset="0"/>
                <a:cs typeface="Times New Roman" panose="02020603050405020304" pitchFamily="18" charset="0"/>
              </a:rPr>
              <a:t>women</a:t>
            </a:r>
            <a:r>
              <a:rPr lang="es-ES" sz="2800" dirty="0">
                <a:effectLst/>
                <a:highlight>
                  <a:srgbClr val="800000"/>
                </a:highlight>
                <a:latin typeface="Calibri" panose="020F0502020204030204" pitchFamily="34" charset="0"/>
                <a:ea typeface="Calibri" panose="020F0502020204030204" pitchFamily="34" charset="0"/>
                <a:cs typeface="Times New Roman" panose="02020603050405020304" pitchFamily="18" charset="0"/>
              </a:rPr>
              <a:t> in a </a:t>
            </a:r>
            <a:r>
              <a:rPr lang="es-ES" sz="2800" dirty="0" err="1">
                <a:effectLst/>
                <a:highlight>
                  <a:srgbClr val="800000"/>
                </a:highlight>
                <a:latin typeface="Calibri" panose="020F0502020204030204" pitchFamily="34" charset="0"/>
                <a:ea typeface="Calibri" panose="020F0502020204030204" pitchFamily="34" charset="0"/>
                <a:cs typeface="Times New Roman" panose="02020603050405020304" pitchFamily="18" charset="0"/>
              </a:rPr>
              <a:t>number</a:t>
            </a:r>
            <a:r>
              <a:rPr lang="es-ES" sz="2800" dirty="0">
                <a:effectLst/>
                <a:highlight>
                  <a:srgbClr val="800000"/>
                </a:highlight>
                <a:latin typeface="Calibri" panose="020F0502020204030204" pitchFamily="34" charset="0"/>
                <a:ea typeface="Calibri" panose="020F0502020204030204" pitchFamily="34" charset="0"/>
                <a:cs typeface="Times New Roman" panose="02020603050405020304" pitchFamily="18" charset="0"/>
              </a:rPr>
              <a:t> </a:t>
            </a:r>
            <a:r>
              <a:rPr lang="es-ES" sz="2800" dirty="0" err="1">
                <a:effectLst/>
                <a:highlight>
                  <a:srgbClr val="800000"/>
                </a:highlight>
                <a:latin typeface="Calibri" panose="020F0502020204030204" pitchFamily="34" charset="0"/>
                <a:ea typeface="Calibri" panose="020F0502020204030204" pitchFamily="34" charset="0"/>
                <a:cs typeface="Times New Roman" panose="02020603050405020304" pitchFamily="18" charset="0"/>
              </a:rPr>
              <a:t>of</a:t>
            </a:r>
            <a:r>
              <a:rPr lang="es-ES" sz="2800" dirty="0">
                <a:effectLst/>
                <a:highlight>
                  <a:srgbClr val="800000"/>
                </a:highlight>
                <a:latin typeface="Calibri" panose="020F0502020204030204" pitchFamily="34" charset="0"/>
                <a:ea typeface="Calibri" panose="020F0502020204030204" pitchFamily="34" charset="0"/>
                <a:cs typeface="Times New Roman" panose="02020603050405020304" pitchFamily="18" charset="0"/>
              </a:rPr>
              <a:t> </a:t>
            </a:r>
            <a:r>
              <a:rPr lang="es-ES" sz="2800" dirty="0" err="1">
                <a:effectLst/>
                <a:highlight>
                  <a:srgbClr val="800000"/>
                </a:highlight>
                <a:latin typeface="Calibri" panose="020F0502020204030204" pitchFamily="34" charset="0"/>
                <a:ea typeface="Calibri" panose="020F0502020204030204" pitchFamily="34" charset="0"/>
                <a:cs typeface="Times New Roman" panose="02020603050405020304" pitchFamily="18" charset="0"/>
              </a:rPr>
              <a:t>ways</a:t>
            </a:r>
            <a:r>
              <a:rPr lang="es-ES" sz="2800" dirty="0">
                <a:effectLst/>
                <a:latin typeface="Calibri" panose="020F0502020204030204" pitchFamily="34" charset="0"/>
                <a:ea typeface="Calibri" panose="020F0502020204030204" pitchFamily="34" charset="0"/>
                <a:cs typeface="Times New Roman" panose="02020603050405020304" pitchFamily="18" charset="0"/>
              </a:rPr>
              <a:t>.</a:t>
            </a:r>
            <a:br>
              <a:rPr lang="es-ES" sz="2800" dirty="0">
                <a:effectLst/>
                <a:latin typeface="Calibri" panose="020F0502020204030204" pitchFamily="34" charset="0"/>
                <a:ea typeface="Calibri" panose="020F0502020204030204" pitchFamily="34" charset="0"/>
                <a:cs typeface="Times New Roman" panose="02020603050405020304" pitchFamily="18" charset="0"/>
              </a:rPr>
            </a:br>
            <a:r>
              <a:rPr lang="es-ES" sz="2800" dirty="0" err="1">
                <a:effectLst/>
                <a:latin typeface="Calibri" panose="020F0502020204030204" pitchFamily="34" charset="0"/>
                <a:ea typeface="Calibri" panose="020F0502020204030204" pitchFamily="34" charset="0"/>
                <a:cs typeface="Times New Roman" panose="02020603050405020304" pitchFamily="18" charset="0"/>
              </a:rPr>
              <a:t>When</a:t>
            </a:r>
            <a:r>
              <a:rPr lang="es-ES" sz="2800" dirty="0">
                <a:effectLst/>
                <a:latin typeface="Calibri" panose="020F0502020204030204" pitchFamily="34" charset="0"/>
                <a:ea typeface="Calibri" panose="020F0502020204030204" pitchFamily="34" charset="0"/>
                <a:cs typeface="Times New Roman" panose="02020603050405020304" pitchFamily="18" charset="0"/>
              </a:rPr>
              <a:t> </a:t>
            </a:r>
            <a:r>
              <a:rPr lang="es-ES" sz="2800" dirty="0" err="1">
                <a:effectLst/>
                <a:latin typeface="Calibri" panose="020F0502020204030204" pitchFamily="34" charset="0"/>
                <a:ea typeface="Calibri" panose="020F0502020204030204" pitchFamily="34" charset="0"/>
                <a:cs typeface="Times New Roman" panose="02020603050405020304" pitchFamily="18" charset="0"/>
              </a:rPr>
              <a:t>education</a:t>
            </a:r>
            <a:r>
              <a:rPr lang="es-ES" sz="2800" dirty="0">
                <a:effectLst/>
                <a:latin typeface="Calibri" panose="020F0502020204030204" pitchFamily="34" charset="0"/>
                <a:ea typeface="Calibri" panose="020F0502020204030204" pitchFamily="34" charset="0"/>
                <a:cs typeface="Times New Roman" panose="02020603050405020304" pitchFamily="18" charset="0"/>
              </a:rPr>
              <a:t> </a:t>
            </a:r>
            <a:r>
              <a:rPr lang="es-ES" sz="2800" dirty="0" err="1">
                <a:effectLst/>
                <a:latin typeface="Calibri" panose="020F0502020204030204" pitchFamily="34" charset="0"/>
                <a:ea typeface="Calibri" panose="020F0502020204030204" pitchFamily="34" charset="0"/>
                <a:cs typeface="Times New Roman" panose="02020603050405020304" pitchFamily="18" charset="0"/>
              </a:rPr>
              <a:t>is</a:t>
            </a:r>
            <a:r>
              <a:rPr lang="es-ES" sz="2800" dirty="0">
                <a:effectLst/>
                <a:latin typeface="Calibri" panose="020F0502020204030204" pitchFamily="34" charset="0"/>
                <a:ea typeface="Calibri" panose="020F0502020204030204" pitchFamily="34" charset="0"/>
                <a:cs typeface="Times New Roman" panose="02020603050405020304" pitchFamily="18" charset="0"/>
              </a:rPr>
              <a:t> moved online, </a:t>
            </a:r>
            <a:r>
              <a:rPr lang="es-ES" sz="2800" dirty="0" err="1">
                <a:effectLst/>
                <a:latin typeface="Calibri" panose="020F0502020204030204" pitchFamily="34" charset="0"/>
                <a:ea typeface="Calibri" panose="020F0502020204030204" pitchFamily="34" charset="0"/>
                <a:cs typeface="Times New Roman" panose="02020603050405020304" pitchFamily="18" charset="0"/>
              </a:rPr>
              <a:t>governments</a:t>
            </a:r>
            <a:r>
              <a:rPr lang="es-ES" sz="2800" dirty="0">
                <a:effectLst/>
                <a:latin typeface="Calibri" panose="020F0502020204030204" pitchFamily="34" charset="0"/>
                <a:ea typeface="Calibri" panose="020F0502020204030204" pitchFamily="34" charset="0"/>
                <a:cs typeface="Times New Roman" panose="02020603050405020304" pitchFamily="18" charset="0"/>
              </a:rPr>
              <a:t> and </a:t>
            </a:r>
            <a:r>
              <a:rPr lang="es-ES" sz="2800" dirty="0" err="1">
                <a:effectLst/>
                <a:latin typeface="Calibri" panose="020F0502020204030204" pitchFamily="34" charset="0"/>
                <a:ea typeface="Calibri" panose="020F0502020204030204" pitchFamily="34" charset="0"/>
                <a:cs typeface="Times New Roman" panose="02020603050405020304" pitchFamily="18" charset="0"/>
              </a:rPr>
              <a:t>education</a:t>
            </a:r>
            <a:r>
              <a:rPr lang="es-ES" sz="2800" dirty="0">
                <a:effectLst/>
                <a:latin typeface="Calibri" panose="020F0502020204030204" pitchFamily="34" charset="0"/>
                <a:ea typeface="Calibri" panose="020F0502020204030204" pitchFamily="34" charset="0"/>
                <a:cs typeface="Times New Roman" panose="02020603050405020304" pitchFamily="18" charset="0"/>
              </a:rPr>
              <a:t> </a:t>
            </a:r>
            <a:r>
              <a:rPr lang="es-ES" sz="2800" dirty="0" err="1">
                <a:effectLst/>
                <a:latin typeface="Calibri" panose="020F0502020204030204" pitchFamily="34" charset="0"/>
                <a:ea typeface="Calibri" panose="020F0502020204030204" pitchFamily="34" charset="0"/>
                <a:cs typeface="Times New Roman" panose="02020603050405020304" pitchFamily="18" charset="0"/>
              </a:rPr>
              <a:t>providers</a:t>
            </a:r>
            <a:r>
              <a:rPr lang="es-ES" sz="2800" dirty="0">
                <a:effectLst/>
                <a:latin typeface="Calibri" panose="020F0502020204030204" pitchFamily="34" charset="0"/>
                <a:ea typeface="Calibri" panose="020F0502020204030204" pitchFamily="34" charset="0"/>
                <a:cs typeface="Times New Roman" panose="02020603050405020304" pitchFamily="18" charset="0"/>
              </a:rPr>
              <a:t> </a:t>
            </a:r>
            <a:r>
              <a:rPr lang="es-ES" sz="2800" dirty="0" err="1">
                <a:effectLst/>
                <a:latin typeface="Calibri" panose="020F0502020204030204" pitchFamily="34" charset="0"/>
                <a:ea typeface="Calibri" panose="020F0502020204030204" pitchFamily="34" charset="0"/>
                <a:cs typeface="Times New Roman" panose="02020603050405020304" pitchFamily="18" charset="0"/>
              </a:rPr>
              <a:t>should</a:t>
            </a:r>
            <a:r>
              <a:rPr lang="es-ES" sz="2800" dirty="0">
                <a:effectLst/>
                <a:latin typeface="Calibri" panose="020F0502020204030204" pitchFamily="34" charset="0"/>
                <a:ea typeface="Calibri" panose="020F0502020204030204" pitchFamily="34" charset="0"/>
                <a:cs typeface="Times New Roman" panose="02020603050405020304" pitchFamily="18" charset="0"/>
              </a:rPr>
              <a:t> monitor </a:t>
            </a:r>
            <a:r>
              <a:rPr lang="es-ES" sz="2800" dirty="0" err="1">
                <a:effectLst/>
                <a:latin typeface="Calibri" panose="020F0502020204030204" pitchFamily="34" charset="0"/>
                <a:ea typeface="Calibri" panose="020F0502020204030204" pitchFamily="34" charset="0"/>
                <a:cs typeface="Times New Roman" panose="02020603050405020304" pitchFamily="18" charset="0"/>
              </a:rPr>
              <a:t>participation</a:t>
            </a:r>
            <a:r>
              <a:rPr lang="es-ES" sz="2800" dirty="0">
                <a:effectLst/>
                <a:latin typeface="Calibri" panose="020F0502020204030204" pitchFamily="34" charset="0"/>
                <a:ea typeface="Calibri" panose="020F0502020204030204" pitchFamily="34" charset="0"/>
                <a:cs typeface="Times New Roman" panose="02020603050405020304" pitchFamily="18" charset="0"/>
              </a:rPr>
              <a:t> and </a:t>
            </a:r>
            <a:r>
              <a:rPr lang="es-ES" sz="2800" dirty="0" err="1">
                <a:effectLst/>
                <a:latin typeface="Calibri" panose="020F0502020204030204" pitchFamily="34" charset="0"/>
                <a:ea typeface="Calibri" panose="020F0502020204030204" pitchFamily="34" charset="0"/>
                <a:cs typeface="Times New Roman" panose="02020603050405020304" pitchFamily="18" charset="0"/>
              </a:rPr>
              <a:t>retention</a:t>
            </a:r>
            <a:r>
              <a:rPr lang="es-ES" sz="2800" dirty="0">
                <a:effectLst/>
                <a:latin typeface="Calibri" panose="020F0502020204030204" pitchFamily="34" charset="0"/>
                <a:ea typeface="Calibri" panose="020F0502020204030204" pitchFamily="34" charset="0"/>
                <a:cs typeface="Times New Roman" panose="02020603050405020304" pitchFamily="18" charset="0"/>
              </a:rPr>
              <a:t> </a:t>
            </a:r>
            <a:r>
              <a:rPr lang="es-ES" sz="2800" dirty="0" err="1">
                <a:effectLst/>
                <a:latin typeface="Calibri" panose="020F0502020204030204" pitchFamily="34" charset="0"/>
                <a:ea typeface="Calibri" panose="020F0502020204030204" pitchFamily="34" charset="0"/>
                <a:cs typeface="Times New Roman" panose="02020603050405020304" pitchFamily="18" charset="0"/>
              </a:rPr>
              <a:t>of</a:t>
            </a:r>
            <a:r>
              <a:rPr lang="es-ES" sz="2800" dirty="0">
                <a:effectLst/>
                <a:latin typeface="Calibri" panose="020F0502020204030204" pitchFamily="34" charset="0"/>
                <a:ea typeface="Calibri" panose="020F0502020204030204" pitchFamily="34" charset="0"/>
                <a:cs typeface="Times New Roman" panose="02020603050405020304" pitchFamily="18" charset="0"/>
              </a:rPr>
              <a:t> </a:t>
            </a:r>
            <a:r>
              <a:rPr lang="es-ES" sz="2800" dirty="0" err="1">
                <a:effectLst/>
                <a:latin typeface="Calibri" panose="020F0502020204030204" pitchFamily="34" charset="0"/>
                <a:ea typeface="Calibri" panose="020F0502020204030204" pitchFamily="34" charset="0"/>
                <a:cs typeface="Times New Roman" panose="02020603050405020304" pitchFamily="18" charset="0"/>
              </a:rPr>
              <a:t>students</a:t>
            </a:r>
            <a:r>
              <a:rPr lang="es-ES" sz="2800" dirty="0">
                <a:effectLst/>
                <a:latin typeface="Calibri" panose="020F0502020204030204" pitchFamily="34" charset="0"/>
                <a:ea typeface="Calibri" panose="020F0502020204030204" pitchFamily="34" charset="0"/>
                <a:cs typeface="Times New Roman" panose="02020603050405020304" pitchFamily="18" charset="0"/>
              </a:rPr>
              <a:t> in online </a:t>
            </a:r>
            <a:r>
              <a:rPr lang="es-ES" sz="2800" dirty="0" err="1">
                <a:effectLst/>
                <a:latin typeface="Calibri" panose="020F0502020204030204" pitchFamily="34" charset="0"/>
                <a:ea typeface="Calibri" panose="020F0502020204030204" pitchFamily="34" charset="0"/>
                <a:cs typeface="Times New Roman" panose="02020603050405020304" pitchFamily="18" charset="0"/>
              </a:rPr>
              <a:t>courses</a:t>
            </a:r>
            <a:r>
              <a:rPr lang="es-ES" sz="2800" dirty="0">
                <a:effectLst/>
                <a:latin typeface="Calibri" panose="020F0502020204030204" pitchFamily="34" charset="0"/>
                <a:ea typeface="Calibri" panose="020F0502020204030204" pitchFamily="34" charset="0"/>
                <a:cs typeface="Times New Roman" panose="02020603050405020304" pitchFamily="18" charset="0"/>
              </a:rPr>
              <a:t> </a:t>
            </a:r>
            <a:r>
              <a:rPr lang="es-ES" sz="2800" dirty="0" err="1">
                <a:effectLst/>
                <a:latin typeface="Calibri" panose="020F0502020204030204" pitchFamily="34" charset="0"/>
                <a:ea typeface="Calibri" panose="020F0502020204030204" pitchFamily="34" charset="0"/>
                <a:cs typeface="Times New Roman" panose="02020603050405020304" pitchFamily="18" charset="0"/>
              </a:rPr>
              <a:t>for</a:t>
            </a:r>
            <a:r>
              <a:rPr lang="es-ES" sz="2800" dirty="0">
                <a:effectLst/>
                <a:latin typeface="Calibri" panose="020F0502020204030204" pitchFamily="34" charset="0"/>
                <a:ea typeface="Calibri" panose="020F0502020204030204" pitchFamily="34" charset="0"/>
                <a:cs typeface="Times New Roman" panose="02020603050405020304" pitchFamily="18" charset="0"/>
              </a:rPr>
              <a:t> a </a:t>
            </a:r>
            <a:r>
              <a:rPr lang="es-ES" sz="2800" dirty="0" err="1">
                <a:effectLst/>
                <a:latin typeface="Calibri" panose="020F0502020204030204" pitchFamily="34" charset="0"/>
                <a:ea typeface="Calibri" panose="020F0502020204030204" pitchFamily="34" charset="0"/>
                <a:cs typeface="Times New Roman" panose="02020603050405020304" pitchFamily="18" charset="0"/>
              </a:rPr>
              <a:t>gendered</a:t>
            </a:r>
            <a:r>
              <a:rPr lang="es-ES" sz="2800" dirty="0">
                <a:effectLst/>
                <a:latin typeface="Calibri" panose="020F0502020204030204" pitchFamily="34" charset="0"/>
                <a:ea typeface="Calibri" panose="020F0502020204030204" pitchFamily="34" charset="0"/>
                <a:cs typeface="Times New Roman" panose="02020603050405020304" pitchFamily="18" charset="0"/>
              </a:rPr>
              <a:t> </a:t>
            </a:r>
            <a:r>
              <a:rPr lang="es-ES" sz="2800" dirty="0" err="1">
                <a:effectLst/>
                <a:latin typeface="Calibri" panose="020F0502020204030204" pitchFamily="34" charset="0"/>
                <a:ea typeface="Calibri" panose="020F0502020204030204" pitchFamily="34" charset="0"/>
                <a:cs typeface="Times New Roman" panose="02020603050405020304" pitchFamily="18" charset="0"/>
              </a:rPr>
              <a:t>impact</a:t>
            </a:r>
            <a:r>
              <a:rPr lang="es-ES" sz="2800" dirty="0">
                <a:effectLst/>
                <a:latin typeface="Calibri" panose="020F0502020204030204" pitchFamily="34" charset="0"/>
                <a:ea typeface="Calibri" panose="020F0502020204030204" pitchFamily="34" charset="0"/>
                <a:cs typeface="Times New Roman" panose="02020603050405020304" pitchFamily="18" charset="0"/>
              </a:rPr>
              <a:t> and </a:t>
            </a:r>
            <a:r>
              <a:rPr lang="es-ES" sz="2800" dirty="0" err="1">
                <a:effectLst/>
                <a:latin typeface="Calibri" panose="020F0502020204030204" pitchFamily="34" charset="0"/>
                <a:ea typeface="Calibri" panose="020F0502020204030204" pitchFamily="34" charset="0"/>
                <a:cs typeface="Times New Roman" panose="02020603050405020304" pitchFamily="18" charset="0"/>
              </a:rPr>
              <a:t>respond</a:t>
            </a:r>
            <a:r>
              <a:rPr lang="es-ES" sz="2800" dirty="0">
                <a:effectLst/>
                <a:latin typeface="Calibri" panose="020F0502020204030204" pitchFamily="34" charset="0"/>
                <a:ea typeface="Calibri" panose="020F0502020204030204" pitchFamily="34" charset="0"/>
                <a:cs typeface="Times New Roman" panose="02020603050405020304" pitchFamily="18" charset="0"/>
              </a:rPr>
              <a:t> </a:t>
            </a:r>
            <a:r>
              <a:rPr lang="es-ES" sz="2800" dirty="0" err="1">
                <a:effectLst/>
                <a:latin typeface="Calibri" panose="020F0502020204030204" pitchFamily="34" charset="0"/>
                <a:ea typeface="Calibri" panose="020F0502020204030204" pitchFamily="34" charset="0"/>
                <a:cs typeface="Times New Roman" panose="02020603050405020304" pitchFamily="18" charset="0"/>
              </a:rPr>
              <a:t>quickly</a:t>
            </a:r>
            <a:r>
              <a:rPr lang="es-ES" sz="2800" dirty="0">
                <a:effectLst/>
                <a:latin typeface="Calibri" panose="020F0502020204030204" pitchFamily="34" charset="0"/>
                <a:ea typeface="Calibri" panose="020F0502020204030204" pitchFamily="34" charset="0"/>
                <a:cs typeface="Times New Roman" panose="02020603050405020304" pitchFamily="18" charset="0"/>
              </a:rPr>
              <a:t> </a:t>
            </a:r>
            <a:r>
              <a:rPr lang="es-ES" sz="2800" dirty="0" err="1">
                <a:effectLst/>
                <a:latin typeface="Calibri" panose="020F0502020204030204" pitchFamily="34" charset="0"/>
                <a:ea typeface="Calibri" panose="020F0502020204030204" pitchFamily="34" charset="0"/>
                <a:cs typeface="Times New Roman" panose="02020603050405020304" pitchFamily="18" charset="0"/>
              </a:rPr>
              <a:t>with</a:t>
            </a:r>
            <a:r>
              <a:rPr lang="es-ES" sz="2800" dirty="0">
                <a:effectLst/>
                <a:latin typeface="Calibri" panose="020F0502020204030204" pitchFamily="34" charset="0"/>
                <a:ea typeface="Calibri" panose="020F0502020204030204" pitchFamily="34" charset="0"/>
                <a:cs typeface="Times New Roman" panose="02020603050405020304" pitchFamily="18" charset="0"/>
              </a:rPr>
              <a:t> </a:t>
            </a:r>
            <a:r>
              <a:rPr lang="es-ES" sz="2800" dirty="0" err="1">
                <a:effectLst/>
                <a:latin typeface="Calibri" panose="020F0502020204030204" pitchFamily="34" charset="0"/>
                <a:ea typeface="Calibri" panose="020F0502020204030204" pitchFamily="34" charset="0"/>
                <a:cs typeface="Times New Roman" panose="02020603050405020304" pitchFamily="18" charset="0"/>
              </a:rPr>
              <a:t>strategies</a:t>
            </a:r>
            <a:r>
              <a:rPr lang="es-ES" sz="2800" dirty="0">
                <a:effectLst/>
                <a:latin typeface="Calibri" panose="020F0502020204030204" pitchFamily="34" charset="0"/>
                <a:ea typeface="Calibri" panose="020F0502020204030204" pitchFamily="34" charset="0"/>
                <a:cs typeface="Times New Roman" panose="02020603050405020304" pitchFamily="18" charset="0"/>
              </a:rPr>
              <a:t> </a:t>
            </a:r>
            <a:r>
              <a:rPr lang="es-ES" sz="2800" dirty="0" err="1">
                <a:effectLst/>
                <a:latin typeface="Calibri" panose="020F0502020204030204" pitchFamily="34" charset="0"/>
                <a:ea typeface="Calibri" panose="020F0502020204030204" pitchFamily="34" charset="0"/>
                <a:cs typeface="Times New Roman" panose="02020603050405020304" pitchFamily="18" charset="0"/>
              </a:rPr>
              <a:t>to</a:t>
            </a:r>
            <a:r>
              <a:rPr lang="es-ES" sz="2800" dirty="0">
                <a:effectLst/>
                <a:latin typeface="Calibri" panose="020F0502020204030204" pitchFamily="34" charset="0"/>
                <a:ea typeface="Calibri" panose="020F0502020204030204" pitchFamily="34" charset="0"/>
                <a:cs typeface="Times New Roman" panose="02020603050405020304" pitchFamily="18" charset="0"/>
              </a:rPr>
              <a:t> </a:t>
            </a:r>
            <a:r>
              <a:rPr lang="es-ES" sz="2800" dirty="0" err="1">
                <a:effectLst/>
                <a:latin typeface="Calibri" panose="020F0502020204030204" pitchFamily="34" charset="0"/>
                <a:ea typeface="Calibri" panose="020F0502020204030204" pitchFamily="34" charset="0"/>
                <a:cs typeface="Times New Roman" panose="02020603050405020304" pitchFamily="18" charset="0"/>
              </a:rPr>
              <a:t>retain</a:t>
            </a:r>
            <a:r>
              <a:rPr lang="es-ES" sz="2800" dirty="0">
                <a:effectLst/>
                <a:latin typeface="Calibri" panose="020F0502020204030204" pitchFamily="34" charset="0"/>
                <a:ea typeface="Calibri" panose="020F0502020204030204" pitchFamily="34" charset="0"/>
                <a:cs typeface="Times New Roman" panose="02020603050405020304" pitchFamily="18" charset="0"/>
              </a:rPr>
              <a:t> and </a:t>
            </a:r>
            <a:r>
              <a:rPr lang="es-ES" sz="2800" dirty="0" err="1">
                <a:effectLst/>
                <a:latin typeface="Calibri" panose="020F0502020204030204" pitchFamily="34" charset="0"/>
                <a:ea typeface="Calibri" panose="020F0502020204030204" pitchFamily="34" charset="0"/>
                <a:cs typeface="Times New Roman" panose="02020603050405020304" pitchFamily="18" charset="0"/>
              </a:rPr>
              <a:t>reengage</a:t>
            </a:r>
            <a:r>
              <a:rPr lang="es-ES" sz="2800" dirty="0">
                <a:effectLst/>
                <a:latin typeface="Calibri" panose="020F0502020204030204" pitchFamily="34" charset="0"/>
                <a:ea typeface="Calibri" panose="020F0502020204030204" pitchFamily="34" charset="0"/>
                <a:cs typeface="Times New Roman" panose="02020603050405020304" pitchFamily="18" charset="0"/>
              </a:rPr>
              <a:t> </a:t>
            </a:r>
            <a:r>
              <a:rPr lang="es-ES" sz="2800" dirty="0" err="1">
                <a:effectLst/>
                <a:latin typeface="Calibri" panose="020F0502020204030204" pitchFamily="34" charset="0"/>
                <a:ea typeface="Calibri" panose="020F0502020204030204" pitchFamily="34" charset="0"/>
                <a:cs typeface="Times New Roman" panose="02020603050405020304" pitchFamily="18" charset="0"/>
              </a:rPr>
              <a:t>women</a:t>
            </a:r>
            <a:r>
              <a:rPr lang="es-ES" sz="2800" dirty="0">
                <a:effectLst/>
                <a:latin typeface="Calibri" panose="020F0502020204030204" pitchFamily="34" charset="0"/>
                <a:ea typeface="Calibri" panose="020F0502020204030204" pitchFamily="34" charset="0"/>
                <a:cs typeface="Times New Roman" panose="02020603050405020304" pitchFamily="18" charset="0"/>
              </a:rPr>
              <a:t> and </a:t>
            </a:r>
            <a:r>
              <a:rPr lang="es-ES" sz="2800" dirty="0" err="1">
                <a:effectLst/>
                <a:latin typeface="Calibri" panose="020F0502020204030204" pitchFamily="34" charset="0"/>
                <a:ea typeface="Calibri" panose="020F0502020204030204" pitchFamily="34" charset="0"/>
                <a:cs typeface="Times New Roman" panose="02020603050405020304" pitchFamily="18" charset="0"/>
              </a:rPr>
              <a:t>girls</a:t>
            </a:r>
            <a:r>
              <a:rPr lang="es-ES" sz="2800" dirty="0">
                <a:effectLst/>
                <a:latin typeface="Calibri" panose="020F0502020204030204" pitchFamily="34" charset="0"/>
                <a:ea typeface="Calibri" panose="020F0502020204030204" pitchFamily="34" charset="0"/>
                <a:cs typeface="Times New Roman" panose="02020603050405020304" pitchFamily="18" charset="0"/>
              </a:rPr>
              <a:t> </a:t>
            </a:r>
            <a:r>
              <a:rPr lang="es-ES" sz="2800" dirty="0" err="1">
                <a:effectLst/>
                <a:latin typeface="Calibri" panose="020F0502020204030204" pitchFamily="34" charset="0"/>
                <a:ea typeface="Calibri" panose="020F0502020204030204" pitchFamily="34" charset="0"/>
                <a:cs typeface="Times New Roman" panose="02020603050405020304" pitchFamily="18" charset="0"/>
              </a:rPr>
              <a:t>if</a:t>
            </a:r>
            <a:r>
              <a:rPr lang="es-ES" sz="2800" dirty="0">
                <a:effectLst/>
                <a:latin typeface="Calibri" panose="020F0502020204030204" pitchFamily="34" charset="0"/>
                <a:ea typeface="Calibri" panose="020F0502020204030204" pitchFamily="34" charset="0"/>
                <a:cs typeface="Times New Roman" panose="02020603050405020304" pitchFamily="18" charset="0"/>
              </a:rPr>
              <a:t> </a:t>
            </a:r>
            <a:r>
              <a:rPr lang="es-ES" sz="2800" dirty="0" err="1">
                <a:effectLst/>
                <a:latin typeface="Calibri" panose="020F0502020204030204" pitchFamily="34" charset="0"/>
                <a:ea typeface="Calibri" panose="020F0502020204030204" pitchFamily="34" charset="0"/>
                <a:cs typeface="Times New Roman" panose="02020603050405020304" pitchFamily="18" charset="0"/>
              </a:rPr>
              <a:t>their</a:t>
            </a:r>
            <a:r>
              <a:rPr lang="es-ES" sz="2800" dirty="0">
                <a:effectLst/>
                <a:latin typeface="Calibri" panose="020F0502020204030204" pitchFamily="34" charset="0"/>
                <a:ea typeface="Calibri" panose="020F0502020204030204" pitchFamily="34" charset="0"/>
                <a:cs typeface="Times New Roman" panose="02020603050405020304" pitchFamily="18" charset="0"/>
              </a:rPr>
              <a:t> </a:t>
            </a:r>
            <a:r>
              <a:rPr lang="es-ES" sz="2800" dirty="0" err="1">
                <a:effectLst/>
                <a:latin typeface="Calibri" panose="020F0502020204030204" pitchFamily="34" charset="0"/>
                <a:ea typeface="Calibri" panose="020F0502020204030204" pitchFamily="34" charset="0"/>
                <a:cs typeface="Times New Roman" panose="02020603050405020304" pitchFamily="18" charset="0"/>
              </a:rPr>
              <a:t>participation</a:t>
            </a:r>
            <a:r>
              <a:rPr lang="es-ES" sz="2800" dirty="0">
                <a:effectLst/>
                <a:latin typeface="Calibri" panose="020F0502020204030204" pitchFamily="34" charset="0"/>
                <a:ea typeface="Calibri" panose="020F0502020204030204" pitchFamily="34" charset="0"/>
                <a:cs typeface="Times New Roman" panose="02020603050405020304" pitchFamily="18" charset="0"/>
              </a:rPr>
              <a:t> </a:t>
            </a:r>
            <a:r>
              <a:rPr lang="es-ES" sz="2800" dirty="0" err="1">
                <a:effectLst/>
                <a:latin typeface="Calibri" panose="020F0502020204030204" pitchFamily="34" charset="0"/>
                <a:ea typeface="Calibri" panose="020F0502020204030204" pitchFamily="34" charset="0"/>
                <a:cs typeface="Times New Roman" panose="02020603050405020304" pitchFamily="18" charset="0"/>
              </a:rPr>
              <a:t>falls</a:t>
            </a:r>
            <a:r>
              <a:rPr lang="es-ES" sz="2800" dirty="0">
                <a:effectLst/>
                <a:latin typeface="Calibri" panose="020F0502020204030204" pitchFamily="34" charset="0"/>
                <a:ea typeface="Calibri" panose="020F0502020204030204" pitchFamily="34" charset="0"/>
                <a:cs typeface="Times New Roman" panose="02020603050405020304" pitchFamily="18" charset="0"/>
              </a:rPr>
              <a:t> off. </a:t>
            </a:r>
            <a:r>
              <a:rPr lang="es-ES" sz="2800" dirty="0" err="1">
                <a:effectLst/>
                <a:latin typeface="Calibri" panose="020F0502020204030204" pitchFamily="34" charset="0"/>
                <a:ea typeface="Calibri" panose="020F0502020204030204" pitchFamily="34" charset="0"/>
                <a:cs typeface="Times New Roman" panose="02020603050405020304" pitchFamily="18" charset="0"/>
              </a:rPr>
              <a:t>They</a:t>
            </a:r>
            <a:r>
              <a:rPr lang="es-ES" sz="2800" dirty="0">
                <a:effectLst/>
                <a:latin typeface="Calibri" panose="020F0502020204030204" pitchFamily="34" charset="0"/>
                <a:ea typeface="Calibri" panose="020F0502020204030204" pitchFamily="34" charset="0"/>
                <a:cs typeface="Times New Roman" panose="02020603050405020304" pitchFamily="18" charset="0"/>
              </a:rPr>
              <a:t> </a:t>
            </a:r>
            <a:r>
              <a:rPr lang="es-ES" sz="2800" dirty="0" err="1">
                <a:effectLst/>
                <a:latin typeface="Calibri" panose="020F0502020204030204" pitchFamily="34" charset="0"/>
                <a:ea typeface="Calibri" panose="020F0502020204030204" pitchFamily="34" charset="0"/>
                <a:cs typeface="Times New Roman" panose="02020603050405020304" pitchFamily="18" charset="0"/>
              </a:rPr>
              <a:t>should</a:t>
            </a:r>
            <a:r>
              <a:rPr lang="es-ES" sz="2800" dirty="0">
                <a:effectLst/>
                <a:latin typeface="Calibri" panose="020F0502020204030204" pitchFamily="34" charset="0"/>
                <a:ea typeface="Calibri" panose="020F0502020204030204" pitchFamily="34" charset="0"/>
                <a:cs typeface="Times New Roman" panose="02020603050405020304" pitchFamily="18" charset="0"/>
              </a:rPr>
              <a:t> </a:t>
            </a:r>
            <a:r>
              <a:rPr lang="es-ES" sz="2800" dirty="0" err="1">
                <a:effectLst/>
                <a:latin typeface="Calibri" panose="020F0502020204030204" pitchFamily="34" charset="0"/>
                <a:ea typeface="Calibri" panose="020F0502020204030204" pitchFamily="34" charset="0"/>
                <a:cs typeface="Times New Roman" panose="02020603050405020304" pitchFamily="18" charset="0"/>
              </a:rPr>
              <a:t>also</a:t>
            </a:r>
            <a:r>
              <a:rPr lang="es-ES" sz="2800" dirty="0">
                <a:effectLst/>
                <a:latin typeface="Calibri" panose="020F0502020204030204" pitchFamily="34" charset="0"/>
                <a:ea typeface="Calibri" panose="020F0502020204030204" pitchFamily="34" charset="0"/>
                <a:cs typeface="Times New Roman" panose="02020603050405020304" pitchFamily="18" charset="0"/>
              </a:rPr>
              <a:t> </a:t>
            </a:r>
            <a:r>
              <a:rPr lang="es-ES" sz="2800" dirty="0" err="1">
                <a:effectLst/>
                <a:latin typeface="Calibri" panose="020F0502020204030204" pitchFamily="34" charset="0"/>
                <a:ea typeface="Calibri" panose="020F0502020204030204" pitchFamily="34" charset="0"/>
                <a:cs typeface="Times New Roman" panose="02020603050405020304" pitchFamily="18" charset="0"/>
              </a:rPr>
              <a:t>address</a:t>
            </a:r>
            <a:r>
              <a:rPr lang="es-ES" sz="2800" dirty="0">
                <a:effectLst/>
                <a:latin typeface="Calibri" panose="020F0502020204030204" pitchFamily="34" charset="0"/>
                <a:ea typeface="Calibri" panose="020F0502020204030204" pitchFamily="34" charset="0"/>
                <a:cs typeface="Times New Roman" panose="02020603050405020304" pitchFamily="18" charset="0"/>
              </a:rPr>
              <a:t> </a:t>
            </a:r>
            <a:r>
              <a:rPr lang="es-ES" sz="2800" dirty="0" err="1">
                <a:effectLst/>
                <a:latin typeface="Calibri" panose="020F0502020204030204" pitchFamily="34" charset="0"/>
                <a:ea typeface="Calibri" panose="020F0502020204030204" pitchFamily="34" charset="0"/>
                <a:cs typeface="Times New Roman" panose="02020603050405020304" pitchFamily="18" charset="0"/>
              </a:rPr>
              <a:t>the</a:t>
            </a:r>
            <a:r>
              <a:rPr lang="es-ES" sz="2800" dirty="0">
                <a:effectLst/>
                <a:latin typeface="Calibri" panose="020F0502020204030204" pitchFamily="34" charset="0"/>
                <a:ea typeface="Calibri" panose="020F0502020204030204" pitchFamily="34" charset="0"/>
                <a:cs typeface="Times New Roman" panose="02020603050405020304" pitchFamily="18" charset="0"/>
              </a:rPr>
              <a:t> particular </a:t>
            </a:r>
            <a:r>
              <a:rPr lang="es-ES" sz="2800" dirty="0" err="1">
                <a:effectLst/>
                <a:latin typeface="Calibri" panose="020F0502020204030204" pitchFamily="34" charset="0"/>
                <a:ea typeface="Calibri" panose="020F0502020204030204" pitchFamily="34" charset="0"/>
                <a:cs typeface="Times New Roman" panose="02020603050405020304" pitchFamily="18" charset="0"/>
              </a:rPr>
              <a:t>risks</a:t>
            </a:r>
            <a:r>
              <a:rPr lang="es-ES" sz="2800" dirty="0">
                <a:effectLst/>
                <a:latin typeface="Calibri" panose="020F0502020204030204" pitchFamily="34" charset="0"/>
                <a:ea typeface="Calibri" panose="020F0502020204030204" pitchFamily="34" charset="0"/>
                <a:cs typeface="Times New Roman" panose="02020603050405020304" pitchFamily="18" charset="0"/>
              </a:rPr>
              <a:t> </a:t>
            </a:r>
            <a:r>
              <a:rPr lang="es-ES" sz="2800" dirty="0" err="1">
                <a:effectLst/>
                <a:latin typeface="Calibri" panose="020F0502020204030204" pitchFamily="34" charset="0"/>
                <a:ea typeface="Calibri" panose="020F0502020204030204" pitchFamily="34" charset="0"/>
                <a:cs typeface="Times New Roman" panose="02020603050405020304" pitchFamily="18" charset="0"/>
              </a:rPr>
              <a:t>of</a:t>
            </a:r>
            <a:r>
              <a:rPr lang="es-ES" sz="2800" dirty="0">
                <a:effectLst/>
                <a:latin typeface="Calibri" panose="020F0502020204030204" pitchFamily="34" charset="0"/>
                <a:ea typeface="Calibri" panose="020F0502020204030204" pitchFamily="34" charset="0"/>
                <a:cs typeface="Times New Roman" panose="02020603050405020304" pitchFamily="18" charset="0"/>
              </a:rPr>
              <a:t> </a:t>
            </a:r>
            <a:r>
              <a:rPr lang="es-ES" sz="2800" dirty="0" err="1">
                <a:effectLst/>
                <a:latin typeface="Calibri" panose="020F0502020204030204" pitchFamily="34" charset="0"/>
                <a:ea typeface="Calibri" panose="020F0502020204030204" pitchFamily="34" charset="0"/>
                <a:cs typeface="Times New Roman" panose="02020603050405020304" pitchFamily="18" charset="0"/>
              </a:rPr>
              <a:t>job</a:t>
            </a:r>
            <a:r>
              <a:rPr lang="es-ES" sz="2800" dirty="0">
                <a:effectLst/>
                <a:latin typeface="Calibri" panose="020F0502020204030204" pitchFamily="34" charset="0"/>
                <a:ea typeface="Calibri" panose="020F0502020204030204" pitchFamily="34" charset="0"/>
                <a:cs typeface="Times New Roman" panose="02020603050405020304" pitchFamily="18" charset="0"/>
              </a:rPr>
              <a:t> </a:t>
            </a:r>
            <a:r>
              <a:rPr lang="es-ES" sz="2800" dirty="0" err="1">
                <a:effectLst/>
                <a:latin typeface="Calibri" panose="020F0502020204030204" pitchFamily="34" charset="0"/>
                <a:ea typeface="Calibri" panose="020F0502020204030204" pitchFamily="34" charset="0"/>
                <a:cs typeface="Times New Roman" panose="02020603050405020304" pitchFamily="18" charset="0"/>
              </a:rPr>
              <a:t>losses</a:t>
            </a:r>
            <a:r>
              <a:rPr lang="es-ES" sz="2800" dirty="0">
                <a:effectLst/>
                <a:latin typeface="Calibri" panose="020F0502020204030204" pitchFamily="34" charset="0"/>
                <a:ea typeface="Calibri" panose="020F0502020204030204" pitchFamily="34" charset="0"/>
                <a:cs typeface="Times New Roman" panose="02020603050405020304" pitchFamily="18" charset="0"/>
              </a:rPr>
              <a:t> </a:t>
            </a:r>
            <a:r>
              <a:rPr lang="es-ES" sz="2800" dirty="0" err="1">
                <a:effectLst/>
                <a:latin typeface="Calibri" panose="020F0502020204030204" pitchFamily="34" charset="0"/>
                <a:ea typeface="Calibri" panose="020F0502020204030204" pitchFamily="34" charset="0"/>
                <a:cs typeface="Times New Roman" panose="02020603050405020304" pitchFamily="18" charset="0"/>
              </a:rPr>
              <a:t>to</a:t>
            </a:r>
            <a:r>
              <a:rPr lang="es-ES" sz="2800" dirty="0">
                <a:effectLst/>
                <a:latin typeface="Calibri" panose="020F0502020204030204" pitchFamily="34" charset="0"/>
                <a:ea typeface="Calibri" panose="020F0502020204030204" pitchFamily="34" charset="0"/>
                <a:cs typeface="Times New Roman" panose="02020603050405020304" pitchFamily="18" charset="0"/>
              </a:rPr>
              <a:t> </a:t>
            </a:r>
            <a:r>
              <a:rPr lang="es-ES" sz="2800" dirty="0" err="1">
                <a:effectLst/>
                <a:latin typeface="Calibri" panose="020F0502020204030204" pitchFamily="34" charset="0"/>
                <a:ea typeface="Calibri" panose="020F0502020204030204" pitchFamily="34" charset="0"/>
                <a:cs typeface="Times New Roman" panose="02020603050405020304" pitchFamily="18" charset="0"/>
              </a:rPr>
              <a:t>women</a:t>
            </a:r>
            <a:r>
              <a:rPr lang="es-ES" sz="2800" dirty="0">
                <a:effectLst/>
                <a:latin typeface="Calibri" panose="020F0502020204030204" pitchFamily="34" charset="0"/>
                <a:ea typeface="Calibri" panose="020F0502020204030204" pitchFamily="34" charset="0"/>
                <a:cs typeface="Times New Roman" panose="02020603050405020304" pitchFamily="18" charset="0"/>
              </a:rPr>
              <a:t> </a:t>
            </a:r>
            <a:r>
              <a:rPr lang="es-ES" sz="2800" dirty="0" err="1">
                <a:effectLst/>
                <a:latin typeface="Calibri" panose="020F0502020204030204" pitchFamily="34" charset="0"/>
                <a:ea typeface="Calibri" panose="020F0502020204030204" pitchFamily="34" charset="0"/>
                <a:cs typeface="Times New Roman" panose="02020603050405020304" pitchFamily="18" charset="0"/>
              </a:rPr>
              <a:t>who</a:t>
            </a:r>
            <a:r>
              <a:rPr lang="es-ES" sz="2800" dirty="0">
                <a:effectLst/>
                <a:latin typeface="Calibri" panose="020F0502020204030204" pitchFamily="34" charset="0"/>
                <a:ea typeface="Calibri" panose="020F0502020204030204" pitchFamily="34" charset="0"/>
                <a:cs typeface="Times New Roman" panose="02020603050405020304" pitchFamily="18" charset="0"/>
              </a:rPr>
              <a:t> </a:t>
            </a:r>
            <a:r>
              <a:rPr lang="es-ES" sz="2800" dirty="0" err="1">
                <a:effectLst/>
                <a:latin typeface="Calibri" panose="020F0502020204030204" pitchFamily="34" charset="0"/>
                <a:ea typeface="Calibri" panose="020F0502020204030204" pitchFamily="34" charset="0"/>
                <a:cs typeface="Times New Roman" panose="02020603050405020304" pitchFamily="18" charset="0"/>
              </a:rPr>
              <a:t>may</a:t>
            </a:r>
            <a:r>
              <a:rPr lang="es-ES" sz="2800" dirty="0">
                <a:effectLst/>
                <a:latin typeface="Calibri" panose="020F0502020204030204" pitchFamily="34" charset="0"/>
                <a:ea typeface="Calibri" panose="020F0502020204030204" pitchFamily="34" charset="0"/>
                <a:cs typeface="Times New Roman" panose="02020603050405020304" pitchFamily="18" charset="0"/>
              </a:rPr>
              <a:t> </a:t>
            </a:r>
            <a:r>
              <a:rPr lang="es-ES" sz="2800" dirty="0" err="1">
                <a:effectLst/>
                <a:latin typeface="Calibri" panose="020F0502020204030204" pitchFamily="34" charset="0"/>
                <a:ea typeface="Calibri" panose="020F0502020204030204" pitchFamily="34" charset="0"/>
                <a:cs typeface="Times New Roman" panose="02020603050405020304" pitchFamily="18" charset="0"/>
              </a:rPr>
              <a:t>take</a:t>
            </a:r>
            <a:r>
              <a:rPr lang="es-ES" sz="2800" dirty="0">
                <a:effectLst/>
                <a:latin typeface="Calibri" panose="020F0502020204030204" pitchFamily="34" charset="0"/>
                <a:ea typeface="Calibri" panose="020F0502020204030204" pitchFamily="34" charset="0"/>
                <a:cs typeface="Times New Roman" panose="02020603050405020304" pitchFamily="18" charset="0"/>
              </a:rPr>
              <a:t> </a:t>
            </a:r>
            <a:r>
              <a:rPr lang="es-ES" sz="2800" dirty="0" err="1">
                <a:effectLst/>
                <a:latin typeface="Calibri" panose="020F0502020204030204" pitchFamily="34" charset="0"/>
                <a:ea typeface="Calibri" panose="020F0502020204030204" pitchFamily="34" charset="0"/>
                <a:cs typeface="Times New Roman" panose="02020603050405020304" pitchFamily="18" charset="0"/>
              </a:rPr>
              <a:t>on</a:t>
            </a:r>
            <a:r>
              <a:rPr lang="es-ES" sz="2800" dirty="0">
                <a:effectLst/>
                <a:latin typeface="Calibri" panose="020F0502020204030204" pitchFamily="34" charset="0"/>
                <a:ea typeface="Calibri" panose="020F0502020204030204" pitchFamily="34" charset="0"/>
                <a:cs typeface="Times New Roman" panose="02020603050405020304" pitchFamily="18" charset="0"/>
              </a:rPr>
              <a:t> </a:t>
            </a:r>
            <a:r>
              <a:rPr lang="es-ES" sz="2800" dirty="0" err="1">
                <a:effectLst/>
                <a:latin typeface="Calibri" panose="020F0502020204030204" pitchFamily="34" charset="0"/>
                <a:ea typeface="Calibri" panose="020F0502020204030204" pitchFamily="34" charset="0"/>
                <a:cs typeface="Times New Roman" panose="02020603050405020304" pitchFamily="18" charset="0"/>
              </a:rPr>
              <a:t>additional</a:t>
            </a:r>
            <a:r>
              <a:rPr lang="es-ES" sz="2800" dirty="0">
                <a:effectLst/>
                <a:latin typeface="Calibri" panose="020F0502020204030204" pitchFamily="34" charset="0"/>
                <a:ea typeface="Calibri" panose="020F0502020204030204" pitchFamily="34" charset="0"/>
                <a:cs typeface="Times New Roman" panose="02020603050405020304" pitchFamily="18" charset="0"/>
              </a:rPr>
              <a:t> </a:t>
            </a:r>
            <a:r>
              <a:rPr lang="es-ES" sz="2800" dirty="0" err="1">
                <a:effectLst/>
                <a:latin typeface="Calibri" panose="020F0502020204030204" pitchFamily="34" charset="0"/>
                <a:ea typeface="Calibri" panose="020F0502020204030204" pitchFamily="34" charset="0"/>
                <a:cs typeface="Times New Roman" panose="02020603050405020304" pitchFamily="18" charset="0"/>
              </a:rPr>
              <a:t>caregiving</a:t>
            </a:r>
            <a:r>
              <a:rPr lang="es-ES" sz="2800" dirty="0">
                <a:effectLst/>
                <a:latin typeface="Calibri" panose="020F0502020204030204" pitchFamily="34" charset="0"/>
                <a:ea typeface="Calibri" panose="020F0502020204030204" pitchFamily="34" charset="0"/>
                <a:cs typeface="Times New Roman" panose="02020603050405020304" pitchFamily="18" charset="0"/>
              </a:rPr>
              <a:t> </a:t>
            </a:r>
            <a:r>
              <a:rPr lang="es-ES" sz="2800" dirty="0" err="1">
                <a:effectLst/>
                <a:latin typeface="Calibri" panose="020F0502020204030204" pitchFamily="34" charset="0"/>
                <a:ea typeface="Calibri" panose="020F0502020204030204" pitchFamily="34" charset="0"/>
                <a:cs typeface="Times New Roman" panose="02020603050405020304" pitchFamily="18" charset="0"/>
              </a:rPr>
              <a:t>during</a:t>
            </a:r>
            <a:r>
              <a:rPr lang="es-ES" sz="2800" dirty="0">
                <a:effectLst/>
                <a:latin typeface="Calibri" panose="020F0502020204030204" pitchFamily="34" charset="0"/>
                <a:ea typeface="Calibri" panose="020F0502020204030204" pitchFamily="34" charset="0"/>
                <a:cs typeface="Times New Roman" panose="02020603050405020304" pitchFamily="18" charset="0"/>
              </a:rPr>
              <a:t> </a:t>
            </a:r>
            <a:r>
              <a:rPr lang="es-ES" sz="2800" dirty="0" err="1">
                <a:effectLst/>
                <a:latin typeface="Calibri" panose="020F0502020204030204" pitchFamily="34" charset="0"/>
                <a:ea typeface="Calibri" panose="020F0502020204030204" pitchFamily="34" charset="0"/>
                <a:cs typeface="Times New Roman" panose="02020603050405020304" pitchFamily="18" charset="0"/>
              </a:rPr>
              <a:t>school</a:t>
            </a:r>
            <a:r>
              <a:rPr lang="es-ES" sz="2800" dirty="0">
                <a:effectLst/>
                <a:latin typeface="Calibri" panose="020F0502020204030204" pitchFamily="34" charset="0"/>
                <a:ea typeface="Calibri" panose="020F0502020204030204" pitchFamily="34" charset="0"/>
                <a:cs typeface="Times New Roman" panose="02020603050405020304" pitchFamily="18" charset="0"/>
              </a:rPr>
              <a:t> </a:t>
            </a:r>
            <a:r>
              <a:rPr lang="es-ES" sz="2800" dirty="0" err="1">
                <a:effectLst/>
                <a:latin typeface="Calibri" panose="020F0502020204030204" pitchFamily="34" charset="0"/>
                <a:ea typeface="Calibri" panose="020F0502020204030204" pitchFamily="34" charset="0"/>
                <a:cs typeface="Times New Roman" panose="02020603050405020304" pitchFamily="18" charset="0"/>
              </a:rPr>
              <a:t>closures</a:t>
            </a:r>
            <a:r>
              <a:rPr lang="es-ES" sz="2800" dirty="0">
                <a:effectLst/>
                <a:latin typeface="Calibri" panose="020F0502020204030204" pitchFamily="34" charset="0"/>
                <a:ea typeface="Calibri" panose="020F0502020204030204" pitchFamily="34" charset="0"/>
                <a:cs typeface="Times New Roman" panose="02020603050405020304" pitchFamily="18" charset="0"/>
              </a:rPr>
              <a:t>.</a:t>
            </a:r>
            <a:br>
              <a:rPr lang="es-ES" sz="2800" dirty="0">
                <a:effectLst/>
                <a:latin typeface="Calibri" panose="020F0502020204030204" pitchFamily="34" charset="0"/>
                <a:ea typeface="Calibri" panose="020F0502020204030204" pitchFamily="34" charset="0"/>
                <a:cs typeface="Times New Roman" panose="02020603050405020304" pitchFamily="18" charset="0"/>
              </a:rPr>
            </a:br>
            <a:r>
              <a:rPr lang="es-ES" sz="2800" dirty="0" err="1">
                <a:effectLst/>
                <a:latin typeface="Calibri" panose="020F0502020204030204" pitchFamily="34" charset="0"/>
                <a:ea typeface="Calibri" panose="020F0502020204030204" pitchFamily="34" charset="0"/>
                <a:cs typeface="Times New Roman" panose="02020603050405020304" pitchFamily="18" charset="0"/>
              </a:rPr>
              <a:t>Measures</a:t>
            </a:r>
            <a:r>
              <a:rPr lang="es-ES" sz="2800" dirty="0">
                <a:effectLst/>
                <a:latin typeface="Calibri" panose="020F0502020204030204" pitchFamily="34" charset="0"/>
                <a:ea typeface="Calibri" panose="020F0502020204030204" pitchFamily="34" charset="0"/>
                <a:cs typeface="Times New Roman" panose="02020603050405020304" pitchFamily="18" charset="0"/>
              </a:rPr>
              <a:t> </a:t>
            </a:r>
            <a:r>
              <a:rPr lang="es-ES" sz="2800" dirty="0" err="1">
                <a:effectLst/>
                <a:latin typeface="Calibri" panose="020F0502020204030204" pitchFamily="34" charset="0"/>
                <a:ea typeface="Calibri" panose="020F0502020204030204" pitchFamily="34" charset="0"/>
                <a:cs typeface="Times New Roman" panose="02020603050405020304" pitchFamily="18" charset="0"/>
              </a:rPr>
              <a:t>designed</a:t>
            </a:r>
            <a:r>
              <a:rPr lang="es-ES" sz="2800" dirty="0">
                <a:effectLst/>
                <a:latin typeface="Calibri" panose="020F0502020204030204" pitchFamily="34" charset="0"/>
                <a:ea typeface="Calibri" panose="020F0502020204030204" pitchFamily="34" charset="0"/>
                <a:cs typeface="Times New Roman" panose="02020603050405020304" pitchFamily="18" charset="0"/>
              </a:rPr>
              <a:t> </a:t>
            </a:r>
            <a:r>
              <a:rPr lang="es-ES" sz="2800" dirty="0" err="1">
                <a:effectLst/>
                <a:latin typeface="Calibri" panose="020F0502020204030204" pitchFamily="34" charset="0"/>
                <a:ea typeface="Calibri" panose="020F0502020204030204" pitchFamily="34" charset="0"/>
                <a:cs typeface="Times New Roman" panose="02020603050405020304" pitchFamily="18" charset="0"/>
              </a:rPr>
              <a:t>to</a:t>
            </a:r>
            <a:r>
              <a:rPr lang="es-ES" sz="2800" dirty="0">
                <a:effectLst/>
                <a:latin typeface="Calibri" panose="020F0502020204030204" pitchFamily="34" charset="0"/>
                <a:ea typeface="Calibri" panose="020F0502020204030204" pitchFamily="34" charset="0"/>
                <a:cs typeface="Times New Roman" panose="02020603050405020304" pitchFamily="18" charset="0"/>
              </a:rPr>
              <a:t> </a:t>
            </a:r>
            <a:r>
              <a:rPr lang="es-ES" sz="2800" dirty="0" err="1">
                <a:effectLst/>
                <a:latin typeface="Calibri" panose="020F0502020204030204" pitchFamily="34" charset="0"/>
                <a:ea typeface="Calibri" panose="020F0502020204030204" pitchFamily="34" charset="0"/>
                <a:cs typeface="Times New Roman" panose="02020603050405020304" pitchFamily="18" charset="0"/>
              </a:rPr>
              <a:t>assist</a:t>
            </a:r>
            <a:r>
              <a:rPr lang="es-ES" sz="2800" dirty="0">
                <a:effectLst/>
                <a:latin typeface="Calibri" panose="020F0502020204030204" pitchFamily="34" charset="0"/>
                <a:ea typeface="Calibri" panose="020F0502020204030204" pitchFamily="34" charset="0"/>
                <a:cs typeface="Times New Roman" panose="02020603050405020304" pitchFamily="18" charset="0"/>
              </a:rPr>
              <a:t> </a:t>
            </a:r>
            <a:r>
              <a:rPr lang="es-ES" sz="2800" dirty="0" err="1">
                <a:effectLst/>
                <a:latin typeface="Calibri" panose="020F0502020204030204" pitchFamily="34" charset="0"/>
                <a:ea typeface="Calibri" panose="020F0502020204030204" pitchFamily="34" charset="0"/>
                <a:cs typeface="Times New Roman" panose="02020603050405020304" pitchFamily="18" charset="0"/>
              </a:rPr>
              <a:t>workers</a:t>
            </a:r>
            <a:r>
              <a:rPr lang="es-ES" sz="2800" dirty="0">
                <a:effectLst/>
                <a:latin typeface="Calibri" panose="020F0502020204030204" pitchFamily="34" charset="0"/>
                <a:ea typeface="Calibri" panose="020F0502020204030204" pitchFamily="34" charset="0"/>
                <a:cs typeface="Times New Roman" panose="02020603050405020304" pitchFamily="18" charset="0"/>
              </a:rPr>
              <a:t> </a:t>
            </a:r>
            <a:r>
              <a:rPr lang="es-ES" sz="2800" dirty="0" err="1">
                <a:effectLst/>
                <a:latin typeface="Calibri" panose="020F0502020204030204" pitchFamily="34" charset="0"/>
                <a:ea typeface="Calibri" panose="020F0502020204030204" pitchFamily="34" charset="0"/>
                <a:cs typeface="Times New Roman" panose="02020603050405020304" pitchFamily="18" charset="0"/>
              </a:rPr>
              <a:t>affected</a:t>
            </a:r>
            <a:r>
              <a:rPr lang="es-ES" sz="2800" dirty="0">
                <a:effectLst/>
                <a:latin typeface="Calibri" panose="020F0502020204030204" pitchFamily="34" charset="0"/>
                <a:ea typeface="Calibri" panose="020F0502020204030204" pitchFamily="34" charset="0"/>
                <a:cs typeface="Times New Roman" panose="02020603050405020304" pitchFamily="18" charset="0"/>
              </a:rPr>
              <a:t> </a:t>
            </a:r>
            <a:r>
              <a:rPr lang="es-ES" sz="2800" dirty="0" err="1">
                <a:effectLst/>
                <a:latin typeface="Calibri" panose="020F0502020204030204" pitchFamily="34" charset="0"/>
                <a:ea typeface="Calibri" panose="020F0502020204030204" pitchFamily="34" charset="0"/>
                <a:cs typeface="Times New Roman" panose="02020603050405020304" pitchFamily="18" charset="0"/>
              </a:rPr>
              <a:t>by</a:t>
            </a:r>
            <a:r>
              <a:rPr lang="es-ES" sz="2800" dirty="0">
                <a:effectLst/>
                <a:latin typeface="Calibri" panose="020F0502020204030204" pitchFamily="34" charset="0"/>
                <a:ea typeface="Calibri" panose="020F0502020204030204" pitchFamily="34" charset="0"/>
                <a:cs typeface="Times New Roman" panose="02020603050405020304" pitchFamily="18" charset="0"/>
              </a:rPr>
              <a:t> </a:t>
            </a:r>
            <a:r>
              <a:rPr lang="es-ES" sz="2800" dirty="0" err="1">
                <a:effectLst/>
                <a:latin typeface="Calibri" panose="020F0502020204030204" pitchFamily="34" charset="0"/>
                <a:ea typeface="Calibri" panose="020F0502020204030204" pitchFamily="34" charset="0"/>
                <a:cs typeface="Times New Roman" panose="02020603050405020304" pitchFamily="18" charset="0"/>
              </a:rPr>
              <a:t>the</a:t>
            </a:r>
            <a:r>
              <a:rPr lang="es-ES" sz="2800" dirty="0">
                <a:effectLst/>
                <a:latin typeface="Calibri" panose="020F0502020204030204" pitchFamily="34" charset="0"/>
                <a:ea typeface="Calibri" panose="020F0502020204030204" pitchFamily="34" charset="0"/>
                <a:cs typeface="Times New Roman" panose="02020603050405020304" pitchFamily="18" charset="0"/>
              </a:rPr>
              <a:t> </a:t>
            </a:r>
            <a:r>
              <a:rPr lang="es-ES" sz="2800" dirty="0" err="1">
                <a:effectLst/>
                <a:latin typeface="Calibri" panose="020F0502020204030204" pitchFamily="34" charset="0"/>
                <a:ea typeface="Calibri" panose="020F0502020204030204" pitchFamily="34" charset="0"/>
                <a:cs typeface="Times New Roman" panose="02020603050405020304" pitchFamily="18" charset="0"/>
              </a:rPr>
              <a:t>pandemic</a:t>
            </a:r>
            <a:r>
              <a:rPr lang="es-ES" sz="2800" dirty="0">
                <a:effectLst/>
                <a:latin typeface="Calibri" panose="020F0502020204030204" pitchFamily="34" charset="0"/>
                <a:ea typeface="Calibri" panose="020F0502020204030204" pitchFamily="34" charset="0"/>
                <a:cs typeface="Times New Roman" panose="02020603050405020304" pitchFamily="18" charset="0"/>
              </a:rPr>
              <a:t> </a:t>
            </a:r>
            <a:r>
              <a:rPr lang="es-ES" sz="2800" dirty="0" err="1">
                <a:effectLst/>
                <a:latin typeface="Calibri" panose="020F0502020204030204" pitchFamily="34" charset="0"/>
                <a:ea typeface="Calibri" panose="020F0502020204030204" pitchFamily="34" charset="0"/>
                <a:cs typeface="Times New Roman" panose="02020603050405020304" pitchFamily="18" charset="0"/>
              </a:rPr>
              <a:t>should</a:t>
            </a:r>
            <a:r>
              <a:rPr lang="es-ES" sz="2800" dirty="0">
                <a:effectLst/>
                <a:latin typeface="Calibri" panose="020F0502020204030204" pitchFamily="34" charset="0"/>
                <a:ea typeface="Calibri" panose="020F0502020204030204" pitchFamily="34" charset="0"/>
                <a:cs typeface="Times New Roman" panose="02020603050405020304" pitchFamily="18" charset="0"/>
              </a:rPr>
              <a:t> </a:t>
            </a:r>
            <a:r>
              <a:rPr lang="es-ES" sz="2800" dirty="0" err="1">
                <a:effectLst/>
                <a:latin typeface="Calibri" panose="020F0502020204030204" pitchFamily="34" charset="0"/>
                <a:ea typeface="Calibri" panose="020F0502020204030204" pitchFamily="34" charset="0"/>
                <a:cs typeface="Times New Roman" panose="02020603050405020304" pitchFamily="18" charset="0"/>
              </a:rPr>
              <a:t>ensure</a:t>
            </a:r>
            <a:r>
              <a:rPr lang="es-ES" sz="2800" dirty="0">
                <a:effectLst/>
                <a:latin typeface="Calibri" panose="020F0502020204030204" pitchFamily="34" charset="0"/>
                <a:ea typeface="Calibri" panose="020F0502020204030204" pitchFamily="34" charset="0"/>
                <a:cs typeface="Times New Roman" panose="02020603050405020304" pitchFamily="18" charset="0"/>
              </a:rPr>
              <a:t> </a:t>
            </a:r>
            <a:r>
              <a:rPr lang="es-ES" sz="2800" dirty="0" err="1">
                <a:effectLst/>
                <a:latin typeface="Calibri" panose="020F0502020204030204" pitchFamily="34" charset="0"/>
                <a:ea typeface="Calibri" panose="020F0502020204030204" pitchFamily="34" charset="0"/>
                <a:cs typeface="Times New Roman" panose="02020603050405020304" pitchFamily="18" charset="0"/>
              </a:rPr>
              <a:t>the</a:t>
            </a:r>
            <a:r>
              <a:rPr lang="es-ES" sz="2800" dirty="0">
                <a:effectLst/>
                <a:latin typeface="Calibri" panose="020F0502020204030204" pitchFamily="34" charset="0"/>
                <a:ea typeface="Calibri" panose="020F0502020204030204" pitchFamily="34" charset="0"/>
                <a:cs typeface="Times New Roman" panose="02020603050405020304" pitchFamily="18" charset="0"/>
              </a:rPr>
              <a:t> </a:t>
            </a:r>
            <a:r>
              <a:rPr lang="es-ES" sz="2800" dirty="0" err="1">
                <a:effectLst/>
                <a:latin typeface="Calibri" panose="020F0502020204030204" pitchFamily="34" charset="0"/>
                <a:ea typeface="Calibri" panose="020F0502020204030204" pitchFamily="34" charset="0"/>
                <a:cs typeface="Times New Roman" panose="02020603050405020304" pitchFamily="18" charset="0"/>
              </a:rPr>
              <a:t>assistance</a:t>
            </a:r>
            <a:r>
              <a:rPr lang="es-ES" sz="2800" dirty="0">
                <a:effectLst/>
                <a:latin typeface="Calibri" panose="020F0502020204030204" pitchFamily="34" charset="0"/>
                <a:ea typeface="Calibri" panose="020F0502020204030204" pitchFamily="34" charset="0"/>
                <a:cs typeface="Times New Roman" panose="02020603050405020304" pitchFamily="18" charset="0"/>
              </a:rPr>
              <a:t> </a:t>
            </a:r>
            <a:r>
              <a:rPr lang="es-ES" sz="2800" dirty="0" err="1">
                <a:effectLst/>
                <a:latin typeface="Calibri" panose="020F0502020204030204" pitchFamily="34" charset="0"/>
                <a:ea typeface="Calibri" panose="020F0502020204030204" pitchFamily="34" charset="0"/>
                <a:cs typeface="Times New Roman" panose="02020603050405020304" pitchFamily="18" charset="0"/>
              </a:rPr>
              <a:t>of</a:t>
            </a:r>
            <a:r>
              <a:rPr lang="es-ES" sz="2800" dirty="0">
                <a:effectLst/>
                <a:latin typeface="Calibri" panose="020F0502020204030204" pitchFamily="34" charset="0"/>
                <a:ea typeface="Calibri" panose="020F0502020204030204" pitchFamily="34" charset="0"/>
                <a:cs typeface="Times New Roman" panose="02020603050405020304" pitchFamily="18" charset="0"/>
              </a:rPr>
              <a:t> </a:t>
            </a:r>
            <a:r>
              <a:rPr lang="es-ES" sz="2800" dirty="0" err="1">
                <a:effectLst/>
                <a:latin typeface="Calibri" panose="020F0502020204030204" pitchFamily="34" charset="0"/>
                <a:ea typeface="Calibri" panose="020F0502020204030204" pitchFamily="34" charset="0"/>
                <a:cs typeface="Times New Roman" panose="02020603050405020304" pitchFamily="18" charset="0"/>
              </a:rPr>
              <a:t>workers</a:t>
            </a:r>
            <a:r>
              <a:rPr lang="es-ES" sz="2800" dirty="0">
                <a:effectLst/>
                <a:latin typeface="Calibri" panose="020F0502020204030204" pitchFamily="34" charset="0"/>
                <a:ea typeface="Calibri" panose="020F0502020204030204" pitchFamily="34" charset="0"/>
                <a:cs typeface="Times New Roman" panose="02020603050405020304" pitchFamily="18" charset="0"/>
              </a:rPr>
              <a:t> in informal </a:t>
            </a:r>
            <a:r>
              <a:rPr lang="es-ES" sz="2800" dirty="0" err="1">
                <a:effectLst/>
                <a:latin typeface="Calibri" panose="020F0502020204030204" pitchFamily="34" charset="0"/>
                <a:ea typeface="Calibri" panose="020F0502020204030204" pitchFamily="34" charset="0"/>
                <a:cs typeface="Times New Roman" panose="02020603050405020304" pitchFamily="18" charset="0"/>
              </a:rPr>
              <a:t>work</a:t>
            </a:r>
            <a:r>
              <a:rPr lang="es-ES" sz="2800" dirty="0">
                <a:effectLst/>
                <a:latin typeface="Calibri" panose="020F0502020204030204" pitchFamily="34" charset="0"/>
                <a:ea typeface="Calibri" panose="020F0502020204030204" pitchFamily="34" charset="0"/>
                <a:cs typeface="Times New Roman" panose="02020603050405020304" pitchFamily="18" charset="0"/>
              </a:rPr>
              <a:t> and </a:t>
            </a:r>
            <a:r>
              <a:rPr lang="es-ES" sz="2800" dirty="0" err="1">
                <a:effectLst/>
                <a:latin typeface="Calibri" panose="020F0502020204030204" pitchFamily="34" charset="0"/>
                <a:ea typeface="Calibri" panose="020F0502020204030204" pitchFamily="34" charset="0"/>
                <a:cs typeface="Times New Roman" panose="02020603050405020304" pitchFamily="18" charset="0"/>
              </a:rPr>
              <a:t>service</a:t>
            </a:r>
            <a:r>
              <a:rPr lang="es-ES" sz="2800" dirty="0">
                <a:effectLst/>
                <a:latin typeface="Calibri" panose="020F0502020204030204" pitchFamily="34" charset="0"/>
                <a:ea typeface="Calibri" panose="020F0502020204030204" pitchFamily="34" charset="0"/>
                <a:cs typeface="Times New Roman" panose="02020603050405020304" pitchFamily="18" charset="0"/>
              </a:rPr>
              <a:t> industries, </a:t>
            </a:r>
            <a:r>
              <a:rPr lang="es-ES" sz="2800" dirty="0" err="1">
                <a:effectLst/>
                <a:latin typeface="Calibri" panose="020F0502020204030204" pitchFamily="34" charset="0"/>
                <a:ea typeface="Calibri" panose="020F0502020204030204" pitchFamily="34" charset="0"/>
                <a:cs typeface="Times New Roman" panose="02020603050405020304" pitchFamily="18" charset="0"/>
              </a:rPr>
              <a:t>who</a:t>
            </a:r>
            <a:r>
              <a:rPr lang="es-ES" sz="2800" dirty="0">
                <a:effectLst/>
                <a:latin typeface="Calibri" panose="020F0502020204030204" pitchFamily="34" charset="0"/>
                <a:ea typeface="Calibri" panose="020F0502020204030204" pitchFamily="34" charset="0"/>
                <a:cs typeface="Times New Roman" panose="02020603050405020304" pitchFamily="18" charset="0"/>
              </a:rPr>
              <a:t> are </a:t>
            </a:r>
            <a:r>
              <a:rPr lang="es-ES" sz="2800" dirty="0" err="1">
                <a:effectLst/>
                <a:latin typeface="Calibri" panose="020F0502020204030204" pitchFamily="34" charset="0"/>
                <a:ea typeface="Calibri" panose="020F0502020204030204" pitchFamily="34" charset="0"/>
                <a:cs typeface="Times New Roman" panose="02020603050405020304" pitchFamily="18" charset="0"/>
              </a:rPr>
              <a:t>predominantly</a:t>
            </a:r>
            <a:r>
              <a:rPr lang="es-ES" sz="2800" dirty="0">
                <a:effectLst/>
                <a:latin typeface="Calibri" panose="020F0502020204030204" pitchFamily="34" charset="0"/>
                <a:ea typeface="Calibri" panose="020F0502020204030204" pitchFamily="34" charset="0"/>
                <a:cs typeface="Times New Roman" panose="02020603050405020304" pitchFamily="18" charset="0"/>
              </a:rPr>
              <a:t> </a:t>
            </a:r>
            <a:r>
              <a:rPr lang="es-ES" sz="2800" dirty="0" err="1">
                <a:effectLst/>
                <a:latin typeface="Calibri" panose="020F0502020204030204" pitchFamily="34" charset="0"/>
                <a:ea typeface="Calibri" panose="020F0502020204030204" pitchFamily="34" charset="0"/>
                <a:cs typeface="Times New Roman" panose="02020603050405020304" pitchFamily="18" charset="0"/>
              </a:rPr>
              <a:t>women</a:t>
            </a:r>
            <a:r>
              <a:rPr lang="es-ES" sz="2800" dirty="0">
                <a:effectLst/>
                <a:latin typeface="Calibri" panose="020F0502020204030204" pitchFamily="34" charset="0"/>
                <a:ea typeface="Calibri" panose="020F0502020204030204" pitchFamily="34" charset="0"/>
                <a:cs typeface="Times New Roman" panose="02020603050405020304" pitchFamily="18" charset="0"/>
              </a:rPr>
              <a:t>.</a:t>
            </a:r>
            <a:br>
              <a:rPr lang="es-ES" sz="2800" dirty="0">
                <a:effectLst/>
                <a:latin typeface="Calibri" panose="020F0502020204030204" pitchFamily="34" charset="0"/>
                <a:ea typeface="Calibri" panose="020F0502020204030204" pitchFamily="34" charset="0"/>
                <a:cs typeface="Times New Roman" panose="02020603050405020304" pitchFamily="18" charset="0"/>
              </a:rPr>
            </a:br>
            <a:br>
              <a:rPr lang="es-ES" sz="1800" dirty="0">
                <a:effectLst/>
                <a:latin typeface="Calibri" panose="020F0502020204030204" pitchFamily="34" charset="0"/>
                <a:ea typeface="Calibri" panose="020F0502020204030204" pitchFamily="34" charset="0"/>
                <a:cs typeface="Times New Roman" panose="02020603050405020304" pitchFamily="18" charset="0"/>
              </a:rPr>
            </a:br>
            <a:endParaRPr lang="es-ES"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8200914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D591D7D-E385-4DE8-982E-45EDC0C5C293}"/>
              </a:ext>
            </a:extLst>
          </p:cNvPr>
          <p:cNvSpPr>
            <a:spLocks noGrp="1"/>
          </p:cNvSpPr>
          <p:nvPr>
            <p:ph type="title"/>
          </p:nvPr>
        </p:nvSpPr>
        <p:spPr>
          <a:xfrm>
            <a:off x="95250" y="4893089"/>
            <a:ext cx="11830050" cy="2281600"/>
          </a:xfrm>
        </p:spPr>
        <p:txBody>
          <a:bodyPr>
            <a:normAutofit fontScale="90000"/>
          </a:bodyPr>
          <a:lstStyle/>
          <a:p>
            <a:pPr>
              <a:lnSpc>
                <a:spcPct val="107000"/>
              </a:lnSpc>
              <a:spcAft>
                <a:spcPts val="800"/>
              </a:spcAft>
            </a:pPr>
            <a:r>
              <a:rPr lang="es-ES" dirty="0" err="1">
                <a:highlight>
                  <a:srgbClr val="008000"/>
                </a:highlight>
              </a:rPr>
              <a:t>Theorical</a:t>
            </a:r>
            <a:r>
              <a:rPr lang="es-ES" dirty="0">
                <a:highlight>
                  <a:srgbClr val="008000"/>
                </a:highlight>
              </a:rPr>
              <a:t> </a:t>
            </a:r>
            <a:r>
              <a:rPr lang="es-ES" dirty="0" err="1">
                <a:highlight>
                  <a:srgbClr val="008000"/>
                </a:highlight>
              </a:rPr>
              <a:t>Principles</a:t>
            </a:r>
            <a:r>
              <a:rPr lang="es-ES" dirty="0">
                <a:highlight>
                  <a:srgbClr val="008000"/>
                </a:highlight>
              </a:rPr>
              <a:t> </a:t>
            </a:r>
            <a:r>
              <a:rPr lang="es-ES" sz="2000" b="1" dirty="0" err="1">
                <a:highlight>
                  <a:srgbClr val="008000"/>
                </a:highlight>
              </a:rPr>
              <a:t>that</a:t>
            </a:r>
            <a:r>
              <a:rPr lang="es-ES" sz="2000" b="1" dirty="0">
                <a:highlight>
                  <a:srgbClr val="008000"/>
                </a:highlight>
              </a:rPr>
              <a:t> inspire </a:t>
            </a:r>
            <a:r>
              <a:rPr lang="es-ES" sz="2000" b="1" dirty="0" err="1">
                <a:highlight>
                  <a:srgbClr val="008000"/>
                </a:highlight>
              </a:rPr>
              <a:t>it</a:t>
            </a:r>
            <a:r>
              <a:rPr lang="es-ES" cap="none" dirty="0"/>
              <a:t>: </a:t>
            </a:r>
            <a:br>
              <a:rPr lang="es-ES" dirty="0"/>
            </a:br>
            <a:r>
              <a:rPr lang="en-US" sz="2200" dirty="0"/>
              <a:t>Responsibility and solidarity. Comprehensive and integral management  Of migration. Cooperation with third states (origin and transit </a:t>
            </a:r>
            <a:r>
              <a:rPr lang="en-US" sz="2200" dirty="0" err="1"/>
              <a:t>stateS</a:t>
            </a:r>
            <a:r>
              <a:rPr lang="en-US" sz="2200" dirty="0"/>
              <a:t>).</a:t>
            </a:r>
            <a:br>
              <a:rPr lang="es-ES" sz="2700" b="1" kern="1800" cap="none" dirty="0">
                <a:solidFill>
                  <a:srgbClr val="FFFF00"/>
                </a:solidFill>
                <a:latin typeface="Georgia" panose="02040502050405020303" pitchFamily="18" charset="0"/>
                <a:ea typeface="Times New Roman" panose="02020603050405020304" pitchFamily="18" charset="0"/>
                <a:cs typeface="Arial" panose="020B0604020202020204" pitchFamily="34" charset="0"/>
              </a:rPr>
            </a:br>
            <a:r>
              <a:rPr lang="es-ES" sz="2800" b="1" kern="1800" cap="none" dirty="0">
                <a:highlight>
                  <a:srgbClr val="008000"/>
                </a:highlight>
                <a:latin typeface="Georgia" panose="02040502050405020303" pitchFamily="18" charset="0"/>
                <a:ea typeface="Times New Roman" panose="02020603050405020304" pitchFamily="18" charset="0"/>
                <a:cs typeface="Arial" panose="020B0604020202020204" pitchFamily="34" charset="0"/>
              </a:rPr>
              <a:t>EFFECTIVE PRINCIPLES</a:t>
            </a:r>
            <a:r>
              <a:rPr lang="es-ES" sz="3200" dirty="0">
                <a:highlight>
                  <a:srgbClr val="008000"/>
                </a:highlight>
              </a:rPr>
              <a:t>:</a:t>
            </a:r>
            <a:br>
              <a:rPr lang="es-ES" sz="2800" dirty="0"/>
            </a:br>
            <a:r>
              <a:rPr lang="en-US" sz="2200" b="1" dirty="0">
                <a:solidFill>
                  <a:srgbClr val="FFFF00"/>
                </a:solidFill>
              </a:rPr>
              <a:t>hard border control, outsourcing , utilitarian approach of people (talent as a requirement for entry and authorization) and voluntary character of solidarity measures: flexibility in solidarity</a:t>
            </a:r>
            <a:br>
              <a:rPr lang="es-ES" sz="2700" b="1" kern="1800" cap="none" dirty="0">
                <a:solidFill>
                  <a:srgbClr val="FFFF00"/>
                </a:solidFill>
                <a:latin typeface="Georgia" panose="02040502050405020303" pitchFamily="18" charset="0"/>
                <a:ea typeface="Times New Roman" panose="02020603050405020304" pitchFamily="18" charset="0"/>
                <a:cs typeface="Arial" panose="020B0604020202020204" pitchFamily="34" charset="0"/>
              </a:rPr>
            </a:br>
            <a:r>
              <a:rPr lang="es-ES" sz="1800" dirty="0">
                <a:effectLst/>
                <a:latin typeface="Calibri" panose="020F0502020204030204" pitchFamily="34" charset="0"/>
                <a:ea typeface="Calibri" panose="020F0502020204030204" pitchFamily="34" charset="0"/>
                <a:cs typeface="Times New Roman" panose="02020603050405020304" pitchFamily="18" charset="0"/>
              </a:rPr>
              <a:t>                                                                                          </a:t>
            </a:r>
            <a:r>
              <a:rPr lang="es-ES" sz="2700" dirty="0" err="1">
                <a:solidFill>
                  <a:srgbClr val="0070C0"/>
                </a:solidFill>
                <a:highlight>
                  <a:srgbClr val="00FF00"/>
                </a:highlight>
                <a:latin typeface="Calibri" panose="020F0502020204030204" pitchFamily="34" charset="0"/>
                <a:ea typeface="Calibri" panose="020F0502020204030204" pitchFamily="34" charset="0"/>
                <a:cs typeface="Times New Roman" panose="02020603050405020304" pitchFamily="18" charset="0"/>
              </a:rPr>
              <a:t>facts</a:t>
            </a:r>
            <a:r>
              <a:rPr lang="es-ES" sz="2700" dirty="0">
                <a:solidFill>
                  <a:srgbClr val="0070C0"/>
                </a:solidFill>
                <a:highlight>
                  <a:srgbClr val="00FF00"/>
                </a:highlight>
                <a:latin typeface="Calibri" panose="020F0502020204030204" pitchFamily="34" charset="0"/>
                <a:ea typeface="Calibri" panose="020F0502020204030204" pitchFamily="34" charset="0"/>
                <a:cs typeface="Times New Roman" panose="02020603050405020304" pitchFamily="18" charset="0"/>
              </a:rPr>
              <a:t>:</a:t>
            </a:r>
            <a:br>
              <a:rPr lang="es-ES" sz="4000" dirty="0">
                <a:solidFill>
                  <a:srgbClr val="0070C0"/>
                </a:solidFill>
                <a:effectLst/>
                <a:highlight>
                  <a:srgbClr val="00FF00"/>
                </a:highlight>
                <a:latin typeface="Calibri" panose="020F0502020204030204" pitchFamily="34" charset="0"/>
                <a:ea typeface="Calibri" panose="020F0502020204030204" pitchFamily="34" charset="0"/>
                <a:cs typeface="Times New Roman" panose="02020603050405020304" pitchFamily="18" charset="0"/>
              </a:rPr>
            </a:br>
            <a:r>
              <a:rPr lang="es-ES" sz="2200" b="1" dirty="0">
                <a:effectLst/>
                <a:latin typeface="+mn-lt"/>
                <a:ea typeface="Calibri" panose="020F0502020204030204" pitchFamily="34" charset="0"/>
                <a:cs typeface="Times New Roman" panose="02020603050405020304" pitchFamily="18" charset="0"/>
              </a:rPr>
              <a:t>*</a:t>
            </a:r>
            <a:r>
              <a:rPr lang="en-US" sz="2200" b="1" dirty="0">
                <a:effectLst/>
                <a:latin typeface="+mn-lt"/>
                <a:ea typeface="Calibri" panose="020F0502020204030204" pitchFamily="34" charset="0"/>
                <a:cs typeface="Times New Roman" panose="02020603050405020304" pitchFamily="18" charset="0"/>
              </a:rPr>
              <a:t> Member States issued around 3 million first residence permits to third-country nationals in 2019. * Since 2015, 600,000 people have been rescued at sea by Member States within Frontex operations</a:t>
            </a:r>
            <a:br>
              <a:rPr lang="en-US" sz="2200" b="1" dirty="0">
                <a:latin typeface="+mn-lt"/>
                <a:ea typeface="Calibri" panose="020F0502020204030204" pitchFamily="34" charset="0"/>
                <a:cs typeface="Times New Roman" panose="02020603050405020304" pitchFamily="18" charset="0"/>
              </a:rPr>
            </a:br>
            <a:r>
              <a:rPr lang="en-US" sz="2200" b="1" dirty="0">
                <a:latin typeface="+mn-lt"/>
                <a:ea typeface="Calibri" panose="020F0502020204030204" pitchFamily="34" charset="0"/>
                <a:cs typeface="Times New Roman" panose="02020603050405020304" pitchFamily="18" charset="0"/>
              </a:rPr>
              <a:t>*</a:t>
            </a:r>
            <a:r>
              <a:rPr lang="en-US" sz="2200" b="1" i="0" dirty="0">
                <a:effectLst/>
                <a:latin typeface="open_sansregular"/>
              </a:rPr>
              <a:t>In 2019, the main reason for a first residence permit being issued in the EU was for employment-related reasons (1.2 million first residence permits).</a:t>
            </a:r>
            <a:br>
              <a:rPr lang="es-ES" sz="2200" b="1" dirty="0">
                <a:effectLst/>
                <a:latin typeface="+mn-lt"/>
                <a:ea typeface="Calibri" panose="020F0502020204030204" pitchFamily="34" charset="0"/>
                <a:cs typeface="Times New Roman" panose="02020603050405020304" pitchFamily="18" charset="0"/>
              </a:rPr>
            </a:br>
            <a:endParaRPr lang="es-ES" sz="2200" b="1" dirty="0">
              <a:latin typeface="+mn-lt"/>
            </a:endParaRPr>
          </a:p>
        </p:txBody>
      </p:sp>
      <p:sp>
        <p:nvSpPr>
          <p:cNvPr id="5" name="CuadroTexto 4">
            <a:extLst>
              <a:ext uri="{FF2B5EF4-FFF2-40B4-BE49-F238E27FC236}">
                <a16:creationId xmlns:a16="http://schemas.microsoft.com/office/drawing/2014/main" id="{D2CA01AD-4BE8-4D75-AF3B-8D8AE5EF3164}"/>
              </a:ext>
            </a:extLst>
          </p:cNvPr>
          <p:cNvSpPr txBox="1"/>
          <p:nvPr/>
        </p:nvSpPr>
        <p:spPr>
          <a:xfrm>
            <a:off x="95250" y="1490257"/>
            <a:ext cx="11198087" cy="707886"/>
          </a:xfrm>
          <a:prstGeom prst="rect">
            <a:avLst/>
          </a:prstGeom>
          <a:noFill/>
        </p:spPr>
        <p:txBody>
          <a:bodyPr wrap="square">
            <a:spAutoFit/>
          </a:bodyPr>
          <a:lstStyle/>
          <a:p>
            <a:pPr algn="ctr"/>
            <a:br>
              <a:rPr lang="es-ES" sz="800" dirty="0">
                <a:solidFill>
                  <a:srgbClr val="002060"/>
                </a:solidFill>
                <a:effectLst/>
                <a:latin typeface="Georgia" panose="02040502050405020303" pitchFamily="18" charset="0"/>
                <a:ea typeface="Times New Roman" panose="02020603050405020304" pitchFamily="18" charset="0"/>
                <a:cs typeface="Arial" panose="020B0604020202020204" pitchFamily="34" charset="0"/>
              </a:rPr>
            </a:br>
            <a:r>
              <a:rPr lang="en-US" sz="3200" b="1" dirty="0">
                <a:solidFill>
                  <a:srgbClr val="FFFF00"/>
                </a:solidFill>
                <a:latin typeface="Arial" panose="020B0604020202020204" pitchFamily="34" charset="0"/>
                <a:ea typeface="Times New Roman" panose="02020603050405020304" pitchFamily="18" charset="0"/>
                <a:cs typeface="Arial" panose="020B0604020202020204" pitchFamily="34" charset="0"/>
              </a:rPr>
              <a:t>N</a:t>
            </a:r>
            <a:r>
              <a:rPr lang="en-US" sz="3200" b="1" dirty="0">
                <a:solidFill>
                  <a:srgbClr val="FFFF00"/>
                </a:solidFill>
                <a:latin typeface="Arial" panose="020B0604020202020204" pitchFamily="34" charset="0"/>
              </a:rPr>
              <a:t>ew Pact on Migration and Asylum of European Union</a:t>
            </a:r>
            <a:endParaRPr lang="es-ES" sz="3200" dirty="0"/>
          </a:p>
        </p:txBody>
      </p:sp>
      <p:sp>
        <p:nvSpPr>
          <p:cNvPr id="6" name="Marcador de número de diapositiva 5">
            <a:extLst>
              <a:ext uri="{FF2B5EF4-FFF2-40B4-BE49-F238E27FC236}">
                <a16:creationId xmlns:a16="http://schemas.microsoft.com/office/drawing/2014/main" id="{F3A4E633-2095-4499-9474-FC2B9033A217}"/>
              </a:ext>
            </a:extLst>
          </p:cNvPr>
          <p:cNvSpPr>
            <a:spLocks noGrp="1"/>
          </p:cNvSpPr>
          <p:nvPr>
            <p:ph type="sldNum" sz="quarter" idx="12"/>
          </p:nvPr>
        </p:nvSpPr>
        <p:spPr/>
        <p:txBody>
          <a:bodyPr/>
          <a:lstStyle/>
          <a:p>
            <a:fld id="{D57F1E4F-1CFF-5643-939E-217C01CDF565}" type="slidenum">
              <a:rPr lang="en-US" smtClean="0">
                <a:solidFill>
                  <a:schemeClr val="tx1"/>
                </a:solidFill>
              </a:rPr>
              <a:pPr/>
              <a:t>18</a:t>
            </a:fld>
            <a:endParaRPr lang="en-US" dirty="0">
              <a:solidFill>
                <a:schemeClr val="tx1"/>
              </a:solidFill>
            </a:endParaRPr>
          </a:p>
        </p:txBody>
      </p:sp>
      <p:sp>
        <p:nvSpPr>
          <p:cNvPr id="9" name="CuadroTexto 8">
            <a:extLst>
              <a:ext uri="{FF2B5EF4-FFF2-40B4-BE49-F238E27FC236}">
                <a16:creationId xmlns:a16="http://schemas.microsoft.com/office/drawing/2014/main" id="{60BDC77D-9FBB-4939-866F-29EC1C7FE6DE}"/>
              </a:ext>
            </a:extLst>
          </p:cNvPr>
          <p:cNvSpPr txBox="1"/>
          <p:nvPr/>
        </p:nvSpPr>
        <p:spPr>
          <a:xfrm>
            <a:off x="266698" y="56158"/>
            <a:ext cx="11658601" cy="1508105"/>
          </a:xfrm>
          <a:prstGeom prst="rect">
            <a:avLst/>
          </a:prstGeom>
          <a:noFill/>
        </p:spPr>
        <p:txBody>
          <a:bodyPr wrap="square">
            <a:spAutoFit/>
          </a:bodyPr>
          <a:lstStyle/>
          <a:p>
            <a:r>
              <a:rPr lang="es-ES" sz="2300" b="1" dirty="0">
                <a:highlight>
                  <a:srgbClr val="800000"/>
                </a:highlight>
                <a:ea typeface="Calibri" panose="020F0502020204030204" pitchFamily="34" charset="0"/>
                <a:cs typeface="Times New Roman" panose="02020603050405020304" pitchFamily="18" charset="0"/>
              </a:rPr>
              <a:t>In </a:t>
            </a:r>
            <a:r>
              <a:rPr lang="es-ES" sz="2300" b="1" dirty="0" err="1">
                <a:highlight>
                  <a:srgbClr val="800000"/>
                </a:highlight>
                <a:ea typeface="Calibri" panose="020F0502020204030204" pitchFamily="34" charset="0"/>
                <a:cs typeface="Times New Roman" panose="02020603050405020304" pitchFamily="18" charset="0"/>
              </a:rPr>
              <a:t>this</a:t>
            </a:r>
            <a:r>
              <a:rPr lang="es-ES" sz="2300" b="1" dirty="0">
                <a:highlight>
                  <a:srgbClr val="800000"/>
                </a:highlight>
                <a:ea typeface="Calibri" panose="020F0502020204030204" pitchFamily="34" charset="0"/>
                <a:cs typeface="Times New Roman" panose="02020603050405020304" pitchFamily="18" charset="0"/>
              </a:rPr>
              <a:t> </a:t>
            </a:r>
            <a:r>
              <a:rPr lang="es-ES" sz="2300" b="1" dirty="0" err="1">
                <a:highlight>
                  <a:srgbClr val="800000"/>
                </a:highlight>
                <a:ea typeface="Calibri" panose="020F0502020204030204" pitchFamily="34" charset="0"/>
                <a:cs typeface="Times New Roman" panose="02020603050405020304" pitchFamily="18" charset="0"/>
              </a:rPr>
              <a:t>pandemic</a:t>
            </a:r>
            <a:r>
              <a:rPr lang="es-ES" sz="2300" b="1" dirty="0">
                <a:highlight>
                  <a:srgbClr val="800000"/>
                </a:highlight>
                <a:ea typeface="Calibri" panose="020F0502020204030204" pitchFamily="34" charset="0"/>
                <a:cs typeface="Times New Roman" panose="02020603050405020304" pitchFamily="18" charset="0"/>
              </a:rPr>
              <a:t> </a:t>
            </a:r>
            <a:r>
              <a:rPr lang="es-ES" sz="2300" b="1" dirty="0" err="1">
                <a:highlight>
                  <a:srgbClr val="800000"/>
                </a:highlight>
                <a:ea typeface="Calibri" panose="020F0502020204030204" pitchFamily="34" charset="0"/>
                <a:cs typeface="Times New Roman" panose="02020603050405020304" pitchFamily="18" charset="0"/>
              </a:rPr>
              <a:t>context</a:t>
            </a:r>
            <a:r>
              <a:rPr lang="es-ES" sz="2300" b="1" dirty="0">
                <a:highlight>
                  <a:srgbClr val="800000"/>
                </a:highlight>
                <a:ea typeface="Calibri" panose="020F0502020204030204" pitchFamily="34" charset="0"/>
                <a:cs typeface="Times New Roman" panose="02020603050405020304" pitchFamily="18" charset="0"/>
              </a:rPr>
              <a:t>, </a:t>
            </a:r>
            <a:r>
              <a:rPr lang="es-ES" sz="2300" b="1" dirty="0" err="1">
                <a:highlight>
                  <a:srgbClr val="800000"/>
                </a:highlight>
                <a:ea typeface="Calibri" panose="020F0502020204030204" pitchFamily="34" charset="0"/>
                <a:cs typeface="Times New Roman" panose="02020603050405020304" pitchFamily="18" charset="0"/>
              </a:rPr>
              <a:t>the</a:t>
            </a:r>
            <a:r>
              <a:rPr lang="es-ES" sz="2300" b="1" dirty="0">
                <a:highlight>
                  <a:srgbClr val="800000"/>
                </a:highlight>
                <a:ea typeface="Calibri" panose="020F0502020204030204" pitchFamily="34" charset="0"/>
                <a:cs typeface="Times New Roman" panose="02020603050405020304" pitchFamily="18" charset="0"/>
              </a:rPr>
              <a:t> EU has </a:t>
            </a:r>
            <a:r>
              <a:rPr lang="es-ES" sz="2300" b="1" dirty="0" err="1">
                <a:highlight>
                  <a:srgbClr val="800000"/>
                </a:highlight>
                <a:ea typeface="Calibri" panose="020F0502020204030204" pitchFamily="34" charset="0"/>
                <a:cs typeface="Times New Roman" panose="02020603050405020304" pitchFamily="18" charset="0"/>
              </a:rPr>
              <a:t>presented</a:t>
            </a:r>
            <a:r>
              <a:rPr lang="es-ES" sz="2300" b="1" dirty="0">
                <a:highlight>
                  <a:srgbClr val="800000"/>
                </a:highlight>
                <a:ea typeface="Calibri" panose="020F0502020204030204" pitchFamily="34" charset="0"/>
                <a:cs typeface="Times New Roman" panose="02020603050405020304" pitchFamily="18" charset="0"/>
              </a:rPr>
              <a:t> </a:t>
            </a:r>
            <a:r>
              <a:rPr lang="en-US" sz="2300" b="1" dirty="0">
                <a:highlight>
                  <a:srgbClr val="800000"/>
                </a:highlight>
                <a:ea typeface="Calibri" panose="020F0502020204030204" pitchFamily="34" charset="0"/>
                <a:cs typeface="Times New Roman" panose="02020603050405020304" pitchFamily="18" charset="0"/>
              </a:rPr>
              <a:t>the future regulatory framework for freedom of movement and other rights in the European area, according to the new European pact on migration and asylum, p</a:t>
            </a:r>
            <a:r>
              <a:rPr lang="en-US" sz="2300" b="1" dirty="0">
                <a:highlight>
                  <a:srgbClr val="800000"/>
                </a:highlight>
              </a:rPr>
              <a:t>resented by the EU Commission on September 2020, and adopted by the Council of the EU on December 2020.</a:t>
            </a:r>
            <a:endParaRPr lang="es-ES" sz="2300" b="1" dirty="0">
              <a:highlight>
                <a:srgbClr val="800000"/>
              </a:highlight>
            </a:endParaRPr>
          </a:p>
        </p:txBody>
      </p:sp>
    </p:spTree>
    <p:extLst>
      <p:ext uri="{BB962C8B-B14F-4D97-AF65-F5344CB8AC3E}">
        <p14:creationId xmlns:p14="http://schemas.microsoft.com/office/powerpoint/2010/main" val="377778663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número de diapositiva 1">
            <a:extLst>
              <a:ext uri="{FF2B5EF4-FFF2-40B4-BE49-F238E27FC236}">
                <a16:creationId xmlns:a16="http://schemas.microsoft.com/office/drawing/2014/main" id="{1AE988EE-4634-4C0E-84CF-AAD9C69B2BE0}"/>
              </a:ext>
            </a:extLst>
          </p:cNvPr>
          <p:cNvSpPr>
            <a:spLocks noGrp="1"/>
          </p:cNvSpPr>
          <p:nvPr>
            <p:ph type="sldNum" sz="quarter" idx="12"/>
          </p:nvPr>
        </p:nvSpPr>
        <p:spPr/>
        <p:txBody>
          <a:bodyPr/>
          <a:lstStyle/>
          <a:p>
            <a:fld id="{D57F1E4F-1CFF-5643-939E-217C01CDF565}" type="slidenum">
              <a:rPr lang="en-US" smtClean="0">
                <a:solidFill>
                  <a:schemeClr val="tx1"/>
                </a:solidFill>
              </a:rPr>
              <a:pPr/>
              <a:t>19</a:t>
            </a:fld>
            <a:endParaRPr lang="en-US" dirty="0">
              <a:solidFill>
                <a:schemeClr val="tx1"/>
              </a:solidFill>
            </a:endParaRPr>
          </a:p>
        </p:txBody>
      </p:sp>
      <p:sp>
        <p:nvSpPr>
          <p:cNvPr id="4" name="CuadroTexto 3">
            <a:extLst>
              <a:ext uri="{FF2B5EF4-FFF2-40B4-BE49-F238E27FC236}">
                <a16:creationId xmlns:a16="http://schemas.microsoft.com/office/drawing/2014/main" id="{39F3F45A-677F-4C07-B44C-9BF3FE7D7A08}"/>
              </a:ext>
            </a:extLst>
          </p:cNvPr>
          <p:cNvSpPr txBox="1"/>
          <p:nvPr/>
        </p:nvSpPr>
        <p:spPr>
          <a:xfrm>
            <a:off x="311823" y="199036"/>
            <a:ext cx="10446706" cy="6001643"/>
          </a:xfrm>
          <a:prstGeom prst="rect">
            <a:avLst/>
          </a:prstGeom>
          <a:noFill/>
        </p:spPr>
        <p:txBody>
          <a:bodyPr wrap="square">
            <a:spAutoFit/>
          </a:bodyPr>
          <a:lstStyle/>
          <a:p>
            <a:pPr marL="640080" indent="-342900" algn="just">
              <a:buFont typeface="Arial" panose="020B0604020202020204" pitchFamily="34" charset="0"/>
              <a:buChar char="•"/>
            </a:pPr>
            <a:r>
              <a:rPr lang="en-US" sz="2400" b="1" i="0" dirty="0">
                <a:effectLst/>
                <a:highlight>
                  <a:srgbClr val="000080"/>
                </a:highlight>
              </a:rPr>
              <a:t>1.82 million illegal border crossings </a:t>
            </a:r>
            <a:r>
              <a:rPr lang="en-US" sz="2400" b="1" i="0" dirty="0">
                <a:effectLst/>
              </a:rPr>
              <a:t>were recorded at the EU external border at the peak of the refugee crisis in 2015. By </a:t>
            </a:r>
            <a:r>
              <a:rPr lang="en-US" sz="2400" b="1" i="0" dirty="0">
                <a:effectLst/>
                <a:highlight>
                  <a:srgbClr val="000080"/>
                </a:highlight>
              </a:rPr>
              <a:t>2019 this had decreased to 142,000</a:t>
            </a:r>
            <a:r>
              <a:rPr lang="en-US" sz="2400" b="1" i="0" dirty="0">
                <a:effectLst/>
              </a:rPr>
              <a:t>.</a:t>
            </a:r>
          </a:p>
          <a:p>
            <a:pPr marL="640080" indent="-342900" algn="just">
              <a:buFont typeface="Arial" panose="020B0604020202020204" pitchFamily="34" charset="0"/>
              <a:buChar char="•"/>
            </a:pPr>
            <a:endParaRPr lang="es-ES" sz="2500" b="1" dirty="0">
              <a:effectLst/>
              <a:ea typeface="STXihei" panose="020B0503020204020204" pitchFamily="2" charset="-122"/>
            </a:endParaRPr>
          </a:p>
          <a:p>
            <a:pPr marL="640080" indent="-342900" algn="just">
              <a:buFont typeface="Arial" panose="020B0604020202020204" pitchFamily="34" charset="0"/>
              <a:buChar char="•"/>
            </a:pPr>
            <a:r>
              <a:rPr lang="en-US" sz="2400" b="1" i="0" dirty="0">
                <a:effectLst/>
                <a:latin typeface="+mj-lt"/>
              </a:rPr>
              <a:t>The number of asylum applications peaked </a:t>
            </a:r>
            <a:r>
              <a:rPr lang="en-US" sz="2400" b="1" i="0" dirty="0">
                <a:effectLst/>
                <a:highlight>
                  <a:srgbClr val="000080"/>
                </a:highlight>
                <a:latin typeface="+mj-lt"/>
              </a:rPr>
              <a:t>at 1.28 million in 2015</a:t>
            </a:r>
            <a:r>
              <a:rPr lang="en-US" sz="2400" b="1" i="0" dirty="0">
                <a:effectLst/>
                <a:latin typeface="+mj-lt"/>
              </a:rPr>
              <a:t>. The figure in </a:t>
            </a:r>
            <a:r>
              <a:rPr lang="en-US" sz="2400" b="1" i="0" dirty="0">
                <a:effectLst/>
                <a:highlight>
                  <a:srgbClr val="000080"/>
                </a:highlight>
                <a:latin typeface="+mj-lt"/>
              </a:rPr>
              <a:t>2019 was 698,000</a:t>
            </a:r>
            <a:r>
              <a:rPr lang="en-US" sz="2400" b="1" i="0" dirty="0">
                <a:effectLst/>
                <a:latin typeface="+mj-lt"/>
              </a:rPr>
              <a:t>.</a:t>
            </a:r>
          </a:p>
          <a:p>
            <a:pPr marL="640080" indent="-342900" algn="just">
              <a:buFont typeface="Arial" panose="020B0604020202020204" pitchFamily="34" charset="0"/>
              <a:buChar char="•"/>
            </a:pPr>
            <a:endParaRPr lang="es-ES" sz="2000" b="1" dirty="0">
              <a:effectLst/>
              <a:latin typeface="+mj-lt"/>
              <a:ea typeface="STXihei" panose="020B0503020204020204" pitchFamily="2" charset="-122"/>
            </a:endParaRPr>
          </a:p>
          <a:p>
            <a:pPr marL="640080" indent="-342900" algn="just">
              <a:buFont typeface="Arial" panose="020B0604020202020204" pitchFamily="34" charset="0"/>
              <a:buChar char="•"/>
            </a:pPr>
            <a:r>
              <a:rPr lang="en-US" sz="2400" b="1" i="0" dirty="0">
                <a:effectLst/>
                <a:latin typeface="+mj-lt"/>
              </a:rPr>
              <a:t>On average, around </a:t>
            </a:r>
            <a:r>
              <a:rPr lang="en-US" sz="2400" b="1" i="0" dirty="0">
                <a:effectLst/>
                <a:highlight>
                  <a:srgbClr val="000080"/>
                </a:highlight>
                <a:latin typeface="+mj-lt"/>
              </a:rPr>
              <a:t>370,000 applications for international protection are rejected </a:t>
            </a:r>
            <a:r>
              <a:rPr lang="en-US" sz="2400" b="1" i="0" dirty="0">
                <a:effectLst/>
                <a:latin typeface="+mj-lt"/>
              </a:rPr>
              <a:t>every year, but only around a third of these persons are returned home.</a:t>
            </a:r>
          </a:p>
          <a:p>
            <a:pPr marL="640080" indent="-342900" algn="just">
              <a:buFont typeface="Arial" panose="020B0604020202020204" pitchFamily="34" charset="0"/>
              <a:buChar char="•"/>
            </a:pPr>
            <a:endParaRPr lang="en-US" sz="2400" b="1" dirty="0">
              <a:latin typeface="+mj-lt"/>
            </a:endParaRPr>
          </a:p>
          <a:p>
            <a:pPr marL="640080" indent="-342900" algn="just">
              <a:buFont typeface="Arial" panose="020B0604020202020204" pitchFamily="34" charset="0"/>
              <a:buChar char="•"/>
            </a:pPr>
            <a:r>
              <a:rPr lang="en-US" sz="2400" b="1" i="0" dirty="0">
                <a:effectLst/>
                <a:latin typeface="+mj-lt"/>
              </a:rPr>
              <a:t>The EU </a:t>
            </a:r>
            <a:r>
              <a:rPr lang="en-US" sz="2400" b="1" i="0" dirty="0">
                <a:effectLst/>
                <a:highlight>
                  <a:srgbClr val="000080"/>
                </a:highlight>
                <a:latin typeface="+mj-lt"/>
              </a:rPr>
              <a:t>hosted some 2.6 million refugees </a:t>
            </a:r>
            <a:r>
              <a:rPr lang="en-US" sz="2400" b="1" i="0" dirty="0">
                <a:effectLst/>
                <a:latin typeface="+mj-lt"/>
              </a:rPr>
              <a:t>at the end of 2019, equivalent to 0.6% of the EU population.</a:t>
            </a:r>
          </a:p>
          <a:p>
            <a:pPr marL="297180" algn="just"/>
            <a:endParaRPr lang="es-ES" sz="2500" b="1" dirty="0">
              <a:ea typeface="STXihei" panose="020B0503020204020204" pitchFamily="2" charset="-122"/>
              <a:cs typeface="Times New Roman" panose="02020603050405020304" pitchFamily="18" charset="0"/>
            </a:endParaRPr>
          </a:p>
          <a:p>
            <a:pPr marL="640080" indent="-342900" algn="just">
              <a:buFont typeface="Arial" panose="020B0604020202020204" pitchFamily="34" charset="0"/>
              <a:buChar char="•"/>
            </a:pPr>
            <a:r>
              <a:rPr lang="en-US" sz="2400" b="1" dirty="0">
                <a:effectLst/>
                <a:ea typeface="Source Serif Pro Light" panose="02040303050405020204" pitchFamily="18" charset="0"/>
              </a:rPr>
              <a:t>In 2019, almost </a:t>
            </a:r>
            <a:r>
              <a:rPr lang="en-US" sz="2400" b="1" dirty="0">
                <a:effectLst/>
                <a:highlight>
                  <a:srgbClr val="000080"/>
                </a:highlight>
                <a:ea typeface="Source Serif Pro Light" panose="02040303050405020204" pitchFamily="18" charset="0"/>
              </a:rPr>
              <a:t>21 million third-country nationals were legally residing in the EU</a:t>
            </a:r>
            <a:r>
              <a:rPr lang="en-US" sz="2400" b="1" dirty="0">
                <a:effectLst/>
                <a:ea typeface="Source Serif Pro Light" panose="02040303050405020204" pitchFamily="18" charset="0"/>
              </a:rPr>
              <a:t>, </a:t>
            </a:r>
            <a:r>
              <a:rPr lang="en-US" sz="2400" b="1" i="0" dirty="0">
                <a:effectLst/>
                <a:latin typeface="+mj-lt"/>
              </a:rPr>
              <a:t>equivalent to </a:t>
            </a:r>
            <a:r>
              <a:rPr lang="en-US" sz="2400" b="1" dirty="0">
                <a:effectLst/>
                <a:ea typeface="Source Serif Pro Light" panose="02040303050405020204" pitchFamily="18" charset="0"/>
              </a:rPr>
              <a:t>4.7% of its population.</a:t>
            </a:r>
            <a:endParaRPr lang="es-ES" sz="2400" b="1" dirty="0">
              <a:effectLst/>
              <a:ea typeface="Source Serif Pro Light" panose="02040303050405020204" pitchFamily="18" charset="0"/>
            </a:endParaRPr>
          </a:p>
        </p:txBody>
      </p:sp>
    </p:spTree>
    <p:extLst>
      <p:ext uri="{BB962C8B-B14F-4D97-AF65-F5344CB8AC3E}">
        <p14:creationId xmlns:p14="http://schemas.microsoft.com/office/powerpoint/2010/main" val="25500772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número de diapositiva 3">
            <a:extLst>
              <a:ext uri="{FF2B5EF4-FFF2-40B4-BE49-F238E27FC236}">
                <a16:creationId xmlns:a16="http://schemas.microsoft.com/office/drawing/2014/main" id="{E4243B9C-0F1A-442B-A9A1-B4CF32924827}"/>
              </a:ext>
            </a:extLst>
          </p:cNvPr>
          <p:cNvSpPr>
            <a:spLocks noGrp="1"/>
          </p:cNvSpPr>
          <p:nvPr>
            <p:ph type="sldNum" sz="quarter" idx="12"/>
          </p:nvPr>
        </p:nvSpPr>
        <p:spPr/>
        <p:txBody>
          <a:bodyPr/>
          <a:lstStyle/>
          <a:p>
            <a:fld id="{D57F1E4F-1CFF-5643-939E-217C01CDF565}" type="slidenum">
              <a:rPr lang="en-US" smtClean="0">
                <a:solidFill>
                  <a:schemeClr val="tx1"/>
                </a:solidFill>
              </a:rPr>
              <a:pPr/>
              <a:t>2</a:t>
            </a:fld>
            <a:endParaRPr lang="en-US" dirty="0">
              <a:solidFill>
                <a:schemeClr val="tx1"/>
              </a:solidFill>
            </a:endParaRPr>
          </a:p>
        </p:txBody>
      </p:sp>
      <p:sp>
        <p:nvSpPr>
          <p:cNvPr id="6" name="CuadroTexto 5">
            <a:extLst>
              <a:ext uri="{FF2B5EF4-FFF2-40B4-BE49-F238E27FC236}">
                <a16:creationId xmlns:a16="http://schemas.microsoft.com/office/drawing/2014/main" id="{C4472A23-B7AF-4D1F-95ED-4BFEF7867E87}"/>
              </a:ext>
            </a:extLst>
          </p:cNvPr>
          <p:cNvSpPr txBox="1"/>
          <p:nvPr/>
        </p:nvSpPr>
        <p:spPr>
          <a:xfrm>
            <a:off x="247649" y="255503"/>
            <a:ext cx="11257795" cy="6181757"/>
          </a:xfrm>
          <a:prstGeom prst="rect">
            <a:avLst/>
          </a:prstGeom>
          <a:noFill/>
        </p:spPr>
        <p:txBody>
          <a:bodyPr wrap="square">
            <a:spAutoFit/>
          </a:bodyPr>
          <a:lstStyle/>
          <a:p>
            <a:pPr algn="just">
              <a:lnSpc>
                <a:spcPct val="107000"/>
              </a:lnSpc>
              <a:spcAft>
                <a:spcPts val="800"/>
              </a:spcAft>
            </a:pPr>
            <a:r>
              <a:rPr lang="es-ES" sz="2400" dirty="0">
                <a:effectLst/>
                <a:highlight>
                  <a:srgbClr val="000080"/>
                </a:highlight>
                <a:latin typeface="Calibri" panose="020F0502020204030204" pitchFamily="34" charset="0"/>
                <a:ea typeface="Calibri" panose="020F0502020204030204" pitchFamily="34" charset="0"/>
                <a:cs typeface="Times New Roman" panose="02020603050405020304" pitchFamily="18" charset="0"/>
              </a:rPr>
              <a:t>  PRESENTATION:</a:t>
            </a:r>
            <a:r>
              <a:rPr lang="es-ES" sz="2400" dirty="0">
                <a:effectLst/>
                <a:latin typeface="Calibri" panose="020F0502020204030204" pitchFamily="34" charset="0"/>
                <a:ea typeface="Calibri" panose="020F0502020204030204" pitchFamily="34" charset="0"/>
                <a:cs typeface="Times New Roman" panose="02020603050405020304" pitchFamily="18" charset="0"/>
              </a:rPr>
              <a:t> </a:t>
            </a:r>
            <a:r>
              <a:rPr lang="es-ES" sz="2400" dirty="0" err="1">
                <a:latin typeface="Calibri" panose="020F0502020204030204" pitchFamily="34" charset="0"/>
                <a:ea typeface="Calibri" panose="020F0502020204030204" pitchFamily="34" charset="0"/>
                <a:cs typeface="Times New Roman" panose="02020603050405020304" pitchFamily="18" charset="0"/>
              </a:rPr>
              <a:t>D</a:t>
            </a:r>
            <a:r>
              <a:rPr lang="es-ES" sz="2400" dirty="0" err="1">
                <a:effectLst/>
                <a:latin typeface="Calibri" panose="020F0502020204030204" pitchFamily="34" charset="0"/>
                <a:ea typeface="Calibri" panose="020F0502020204030204" pitchFamily="34" charset="0"/>
                <a:cs typeface="Times New Roman" panose="02020603050405020304" pitchFamily="18" charset="0"/>
              </a:rPr>
              <a:t>ear</a:t>
            </a:r>
            <a:r>
              <a:rPr lang="es-ES" sz="2400" dirty="0">
                <a:effectLst/>
                <a:latin typeface="Calibri" panose="020F0502020204030204" pitchFamily="34" charset="0"/>
                <a:ea typeface="Calibri" panose="020F0502020204030204" pitchFamily="34" charset="0"/>
                <a:cs typeface="Times New Roman" panose="02020603050405020304" pitchFamily="18" charset="0"/>
              </a:rPr>
              <a:t> </a:t>
            </a:r>
            <a:r>
              <a:rPr lang="es-ES" sz="2400" dirty="0" err="1">
                <a:effectLst/>
                <a:latin typeface="Calibri" panose="020F0502020204030204" pitchFamily="34" charset="0"/>
                <a:ea typeface="Calibri" panose="020F0502020204030204" pitchFamily="34" charset="0"/>
                <a:cs typeface="Times New Roman" panose="02020603050405020304" pitchFamily="18" charset="0"/>
              </a:rPr>
              <a:t>professors</a:t>
            </a:r>
            <a:r>
              <a:rPr lang="es-ES" sz="2400" dirty="0">
                <a:effectLst/>
                <a:latin typeface="Calibri" panose="020F0502020204030204" pitchFamily="34" charset="0"/>
                <a:ea typeface="Calibri" panose="020F0502020204030204" pitchFamily="34" charset="0"/>
                <a:cs typeface="Times New Roman" panose="02020603050405020304" pitchFamily="18" charset="0"/>
              </a:rPr>
              <a:t> and </a:t>
            </a:r>
            <a:r>
              <a:rPr lang="es-ES" sz="2400" dirty="0" err="1">
                <a:effectLst/>
                <a:latin typeface="Calibri" panose="020F0502020204030204" pitchFamily="34" charset="0"/>
                <a:ea typeface="Calibri" panose="020F0502020204030204" pitchFamily="34" charset="0"/>
                <a:cs typeface="Times New Roman" panose="02020603050405020304" pitchFamily="18" charset="0"/>
              </a:rPr>
              <a:t>students</a:t>
            </a:r>
            <a:r>
              <a:rPr lang="es-ES" sz="2400" dirty="0">
                <a:effectLst/>
                <a:latin typeface="Calibri" panose="020F0502020204030204" pitchFamily="34" charset="0"/>
                <a:ea typeface="Calibri" panose="020F0502020204030204" pitchFamily="34" charset="0"/>
                <a:cs typeface="Times New Roman" panose="02020603050405020304" pitchFamily="18" charset="0"/>
              </a:rPr>
              <a:t> </a:t>
            </a:r>
            <a:r>
              <a:rPr lang="es-ES" sz="2400" dirty="0" err="1">
                <a:effectLst/>
                <a:latin typeface="Calibri" panose="020F0502020204030204" pitchFamily="34" charset="0"/>
                <a:ea typeface="Calibri" panose="020F0502020204030204" pitchFamily="34" charset="0"/>
                <a:cs typeface="Times New Roman" panose="02020603050405020304" pitchFamily="18" charset="0"/>
              </a:rPr>
              <a:t>participating</a:t>
            </a:r>
            <a:r>
              <a:rPr lang="es-ES" sz="2400" dirty="0">
                <a:effectLst/>
                <a:latin typeface="Calibri" panose="020F0502020204030204" pitchFamily="34" charset="0"/>
                <a:ea typeface="Calibri" panose="020F0502020204030204" pitchFamily="34" charset="0"/>
                <a:cs typeface="Times New Roman" panose="02020603050405020304" pitchFamily="18" charset="0"/>
              </a:rPr>
              <a:t> in </a:t>
            </a:r>
            <a:r>
              <a:rPr lang="es-ES" sz="2400" dirty="0" err="1">
                <a:effectLst/>
                <a:latin typeface="Calibri" panose="020F0502020204030204" pitchFamily="34" charset="0"/>
                <a:ea typeface="Calibri" panose="020F0502020204030204" pitchFamily="34" charset="0"/>
                <a:cs typeface="Times New Roman" panose="02020603050405020304" pitchFamily="18" charset="0"/>
              </a:rPr>
              <a:t>the</a:t>
            </a:r>
            <a:r>
              <a:rPr lang="es-ES" sz="2400" dirty="0">
                <a:effectLst/>
                <a:latin typeface="Calibri" panose="020F0502020204030204" pitchFamily="34" charset="0"/>
                <a:ea typeface="Calibri" panose="020F0502020204030204" pitchFamily="34" charset="0"/>
                <a:cs typeface="Times New Roman" panose="02020603050405020304" pitchFamily="18" charset="0"/>
              </a:rPr>
              <a:t> Project </a:t>
            </a:r>
            <a:r>
              <a:rPr lang="es-ES" sz="2400" dirty="0" err="1">
                <a:effectLst/>
                <a:latin typeface="Calibri" panose="020F0502020204030204" pitchFamily="34" charset="0"/>
                <a:ea typeface="Calibri" panose="020F0502020204030204" pitchFamily="34" charset="0"/>
                <a:cs typeface="Times New Roman" panose="02020603050405020304" pitchFamily="18" charset="0"/>
              </a:rPr>
              <a:t>Seminar</a:t>
            </a:r>
            <a:r>
              <a:rPr lang="es-ES" sz="2400" dirty="0">
                <a:effectLst/>
                <a:latin typeface="Calibri" panose="020F0502020204030204" pitchFamily="34" charset="0"/>
                <a:ea typeface="Calibri" panose="020F0502020204030204" pitchFamily="34" charset="0"/>
                <a:cs typeface="Times New Roman" panose="02020603050405020304" pitchFamily="18" charset="0"/>
              </a:rPr>
              <a:t> “International Project Covid-19 and Human </a:t>
            </a:r>
            <a:r>
              <a:rPr lang="es-ES" sz="2400" dirty="0" err="1">
                <a:effectLst/>
                <a:latin typeface="Calibri" panose="020F0502020204030204" pitchFamily="34" charset="0"/>
                <a:ea typeface="Calibri" panose="020F0502020204030204" pitchFamily="34" charset="0"/>
                <a:cs typeface="Times New Roman" panose="02020603050405020304" pitchFamily="18" charset="0"/>
              </a:rPr>
              <a:t>Rights</a:t>
            </a:r>
            <a:r>
              <a:rPr lang="es-ES" sz="2400" dirty="0">
                <a:latin typeface="Calibri" panose="020F0502020204030204" pitchFamily="34" charset="0"/>
                <a:ea typeface="Calibri" panose="020F0502020204030204" pitchFamily="34" charset="0"/>
                <a:cs typeface="Times New Roman" panose="02020603050405020304" pitchFamily="18" charset="0"/>
              </a:rPr>
              <a:t>,</a:t>
            </a:r>
            <a:r>
              <a:rPr lang="es-ES" sz="2400" dirty="0">
                <a:effectLst/>
                <a:latin typeface="Calibri" panose="020F0502020204030204" pitchFamily="34" charset="0"/>
                <a:ea typeface="Calibri" panose="020F0502020204030204" pitchFamily="34" charset="0"/>
                <a:cs typeface="Times New Roman" panose="02020603050405020304" pitchFamily="18" charset="0"/>
              </a:rPr>
              <a:t> intercultural </a:t>
            </a:r>
            <a:r>
              <a:rPr lang="es-ES" sz="2400" dirty="0" err="1">
                <a:effectLst/>
                <a:latin typeface="Calibri" panose="020F0502020204030204" pitchFamily="34" charset="0"/>
                <a:ea typeface="Calibri" panose="020F0502020204030204" pitchFamily="34" charset="0"/>
                <a:cs typeface="Times New Roman" panose="02020603050405020304" pitchFamily="18" charset="0"/>
              </a:rPr>
              <a:t>assessment</a:t>
            </a:r>
            <a:r>
              <a:rPr lang="es-ES" sz="2400" dirty="0">
                <a:effectLst/>
                <a:latin typeface="Calibri" panose="020F0502020204030204" pitchFamily="34" charset="0"/>
                <a:ea typeface="Calibri" panose="020F0502020204030204" pitchFamily="34" charset="0"/>
                <a:cs typeface="Times New Roman" panose="02020603050405020304" pitchFamily="18" charset="0"/>
              </a:rPr>
              <a:t> </a:t>
            </a:r>
            <a:r>
              <a:rPr lang="es-ES" sz="2400" dirty="0" err="1">
                <a:effectLst/>
                <a:latin typeface="Calibri" panose="020F0502020204030204" pitchFamily="34" charset="0"/>
                <a:ea typeface="Calibri" panose="020F0502020204030204" pitchFamily="34" charset="0"/>
                <a:cs typeface="Times New Roman" panose="02020603050405020304" pitchFamily="18" charset="0"/>
              </a:rPr>
              <a:t>of</a:t>
            </a:r>
            <a:r>
              <a:rPr lang="es-ES" sz="2400" dirty="0">
                <a:effectLst/>
                <a:latin typeface="Calibri" panose="020F0502020204030204" pitchFamily="34" charset="0"/>
                <a:ea typeface="Calibri" panose="020F0502020204030204" pitchFamily="34" charset="0"/>
                <a:cs typeface="Times New Roman" panose="02020603050405020304" pitchFamily="18" charset="0"/>
              </a:rPr>
              <a:t> Covid-19 Response”:</a:t>
            </a:r>
          </a:p>
          <a:p>
            <a:pPr algn="just"/>
            <a:r>
              <a:rPr lang="es-ES" sz="2400" dirty="0" err="1">
                <a:effectLst/>
                <a:latin typeface="Calibri" panose="020F0502020204030204" pitchFamily="34" charset="0"/>
                <a:ea typeface="Calibri" panose="020F0502020204030204" pitchFamily="34" charset="0"/>
                <a:cs typeface="Times New Roman" panose="02020603050405020304" pitchFamily="18" charset="0"/>
              </a:rPr>
              <a:t>It</a:t>
            </a:r>
            <a:r>
              <a:rPr lang="es-ES" sz="2400" dirty="0">
                <a:effectLst/>
                <a:latin typeface="Calibri" panose="020F0502020204030204" pitchFamily="34" charset="0"/>
                <a:ea typeface="Calibri" panose="020F0502020204030204" pitchFamily="34" charset="0"/>
                <a:cs typeface="Times New Roman" panose="02020603050405020304" pitchFamily="18" charset="0"/>
              </a:rPr>
              <a:t> </a:t>
            </a:r>
            <a:r>
              <a:rPr lang="es-ES" sz="2400" dirty="0" err="1">
                <a:effectLst/>
                <a:latin typeface="Calibri" panose="020F0502020204030204" pitchFamily="34" charset="0"/>
                <a:ea typeface="Calibri" panose="020F0502020204030204" pitchFamily="34" charset="0"/>
                <a:cs typeface="Times New Roman" panose="02020603050405020304" pitchFamily="18" charset="0"/>
              </a:rPr>
              <a:t>is</a:t>
            </a:r>
            <a:r>
              <a:rPr lang="es-ES" sz="2400" dirty="0">
                <a:effectLst/>
                <a:latin typeface="Calibri" panose="020F0502020204030204" pitchFamily="34" charset="0"/>
                <a:ea typeface="Calibri" panose="020F0502020204030204" pitchFamily="34" charset="0"/>
                <a:cs typeface="Times New Roman" panose="02020603050405020304" pitchFamily="18" charset="0"/>
              </a:rPr>
              <a:t> </a:t>
            </a:r>
            <a:r>
              <a:rPr lang="es-ES" sz="2400" dirty="0" err="1">
                <a:effectLst/>
                <a:latin typeface="Calibri" panose="020F0502020204030204" pitchFamily="34" charset="0"/>
                <a:ea typeface="Calibri" panose="020F0502020204030204" pitchFamily="34" charset="0"/>
                <a:cs typeface="Times New Roman" panose="02020603050405020304" pitchFamily="18" charset="0"/>
              </a:rPr>
              <a:t>an</a:t>
            </a:r>
            <a:r>
              <a:rPr lang="es-ES" sz="2400" dirty="0">
                <a:effectLst/>
                <a:latin typeface="Calibri" panose="020F0502020204030204" pitchFamily="34" charset="0"/>
                <a:ea typeface="Calibri" panose="020F0502020204030204" pitchFamily="34" charset="0"/>
                <a:cs typeface="Times New Roman" panose="02020603050405020304" pitchFamily="18" charset="0"/>
              </a:rPr>
              <a:t> honor </a:t>
            </a:r>
            <a:r>
              <a:rPr lang="es-ES" sz="2400" dirty="0" err="1">
                <a:effectLst/>
                <a:latin typeface="Calibri" panose="020F0502020204030204" pitchFamily="34" charset="0"/>
                <a:ea typeface="Calibri" panose="020F0502020204030204" pitchFamily="34" charset="0"/>
                <a:cs typeface="Times New Roman" panose="02020603050405020304" pitchFamily="18" charset="0"/>
              </a:rPr>
              <a:t>for</a:t>
            </a:r>
            <a:r>
              <a:rPr lang="es-ES" sz="2400" dirty="0">
                <a:effectLst/>
                <a:latin typeface="Calibri" panose="020F0502020204030204" pitchFamily="34" charset="0"/>
                <a:ea typeface="Calibri" panose="020F0502020204030204" pitchFamily="34" charset="0"/>
                <a:cs typeface="Times New Roman" panose="02020603050405020304" pitchFamily="18" charset="0"/>
              </a:rPr>
              <a:t> me </a:t>
            </a:r>
            <a:r>
              <a:rPr lang="es-ES" sz="2400" dirty="0" err="1">
                <a:effectLst/>
                <a:latin typeface="Calibri" panose="020F0502020204030204" pitchFamily="34" charset="0"/>
                <a:ea typeface="Calibri" panose="020F0502020204030204" pitchFamily="34" charset="0"/>
                <a:cs typeface="Times New Roman" panose="02020603050405020304" pitchFamily="18" charset="0"/>
              </a:rPr>
              <a:t>to</a:t>
            </a:r>
            <a:r>
              <a:rPr lang="es-ES" sz="2400" dirty="0">
                <a:effectLst/>
                <a:latin typeface="Calibri" panose="020F0502020204030204" pitchFamily="34" charset="0"/>
                <a:ea typeface="Calibri" panose="020F0502020204030204" pitchFamily="34" charset="0"/>
                <a:cs typeface="Times New Roman" panose="02020603050405020304" pitchFamily="18" charset="0"/>
              </a:rPr>
              <a:t> share </a:t>
            </a:r>
            <a:r>
              <a:rPr lang="es-ES" sz="2400" dirty="0" err="1">
                <a:effectLst/>
                <a:latin typeface="Calibri" panose="020F0502020204030204" pitchFamily="34" charset="0"/>
                <a:ea typeface="Calibri" panose="020F0502020204030204" pitchFamily="34" charset="0"/>
                <a:cs typeface="Times New Roman" panose="02020603050405020304" pitchFamily="18" charset="0"/>
              </a:rPr>
              <a:t>with</a:t>
            </a:r>
            <a:r>
              <a:rPr lang="es-ES" sz="2400" dirty="0">
                <a:effectLst/>
                <a:latin typeface="Calibri" panose="020F0502020204030204" pitchFamily="34" charset="0"/>
                <a:ea typeface="Calibri" panose="020F0502020204030204" pitchFamily="34" charset="0"/>
                <a:cs typeface="Times New Roman" panose="02020603050405020304" pitchFamily="18" charset="0"/>
              </a:rPr>
              <a:t> </a:t>
            </a:r>
            <a:r>
              <a:rPr lang="es-ES" sz="2400" dirty="0" err="1">
                <a:effectLst/>
                <a:latin typeface="Calibri" panose="020F0502020204030204" pitchFamily="34" charset="0"/>
                <a:ea typeface="Calibri" panose="020F0502020204030204" pitchFamily="34" charset="0"/>
                <a:cs typeface="Times New Roman" panose="02020603050405020304" pitchFamily="18" charset="0"/>
              </a:rPr>
              <a:t>you</a:t>
            </a:r>
            <a:r>
              <a:rPr lang="es-ES" sz="2400" dirty="0">
                <a:effectLst/>
                <a:latin typeface="Calibri" panose="020F0502020204030204" pitchFamily="34" charset="0"/>
                <a:ea typeface="Calibri" panose="020F0502020204030204" pitchFamily="34" charset="0"/>
                <a:cs typeface="Times New Roman" panose="02020603050405020304" pitchFamily="18" charset="0"/>
              </a:rPr>
              <a:t>, </a:t>
            </a:r>
            <a:r>
              <a:rPr lang="es-ES" sz="2400" dirty="0" err="1">
                <a:effectLst/>
                <a:latin typeface="Calibri" panose="020F0502020204030204" pitchFamily="34" charset="0"/>
                <a:ea typeface="Calibri" panose="020F0502020204030204" pitchFamily="34" charset="0"/>
                <a:cs typeface="Times New Roman" panose="02020603050405020304" pitchFamily="18" charset="0"/>
              </a:rPr>
              <a:t>from</a:t>
            </a:r>
            <a:r>
              <a:rPr lang="es-ES" sz="2400" dirty="0">
                <a:effectLst/>
                <a:latin typeface="Calibri" panose="020F0502020204030204" pitchFamily="34" charset="0"/>
                <a:ea typeface="Calibri" panose="020F0502020204030204" pitchFamily="34" charset="0"/>
                <a:cs typeface="Times New Roman" panose="02020603050405020304" pitchFamily="18" charset="0"/>
              </a:rPr>
              <a:t> </a:t>
            </a:r>
            <a:r>
              <a:rPr lang="es-ES" sz="2400" dirty="0" err="1">
                <a:effectLst/>
                <a:latin typeface="Calibri" panose="020F0502020204030204" pitchFamily="34" charset="0"/>
                <a:ea typeface="Calibri" panose="020F0502020204030204" pitchFamily="34" charset="0"/>
                <a:cs typeface="Times New Roman" panose="02020603050405020304" pitchFamily="18" charset="0"/>
              </a:rPr>
              <a:t>University</a:t>
            </a:r>
            <a:r>
              <a:rPr lang="es-ES" sz="2400" dirty="0">
                <a:effectLst/>
                <a:latin typeface="Calibri" panose="020F0502020204030204" pitchFamily="34" charset="0"/>
                <a:ea typeface="Calibri" panose="020F0502020204030204" pitchFamily="34" charset="0"/>
                <a:cs typeface="Times New Roman" panose="02020603050405020304" pitchFamily="18" charset="0"/>
              </a:rPr>
              <a:t> </a:t>
            </a:r>
            <a:r>
              <a:rPr lang="es-ES" sz="2400" dirty="0" err="1">
                <a:effectLst/>
                <a:latin typeface="Calibri" panose="020F0502020204030204" pitchFamily="34" charset="0"/>
                <a:ea typeface="Calibri" panose="020F0502020204030204" pitchFamily="34" charset="0"/>
                <a:cs typeface="Times New Roman" panose="02020603050405020304" pitchFamily="18" charset="0"/>
              </a:rPr>
              <a:t>of</a:t>
            </a:r>
            <a:r>
              <a:rPr lang="es-ES" sz="2400" dirty="0">
                <a:effectLst/>
                <a:latin typeface="Calibri" panose="020F0502020204030204" pitchFamily="34" charset="0"/>
                <a:ea typeface="Calibri" panose="020F0502020204030204" pitchFamily="34" charset="0"/>
                <a:cs typeface="Times New Roman" panose="02020603050405020304" pitchFamily="18" charset="0"/>
              </a:rPr>
              <a:t> </a:t>
            </a:r>
            <a:r>
              <a:rPr lang="es-ES" sz="2400" dirty="0" err="1">
                <a:effectLst/>
                <a:latin typeface="Calibri" panose="020F0502020204030204" pitchFamily="34" charset="0"/>
                <a:ea typeface="Calibri" panose="020F0502020204030204" pitchFamily="34" charset="0"/>
                <a:cs typeface="Times New Roman" panose="02020603050405020304" pitchFamily="18" charset="0"/>
              </a:rPr>
              <a:t>Cadiz</a:t>
            </a:r>
            <a:r>
              <a:rPr lang="es-ES" sz="2400" dirty="0">
                <a:effectLst/>
                <a:latin typeface="Calibri" panose="020F0502020204030204" pitchFamily="34" charset="0"/>
                <a:ea typeface="Calibri" panose="020F0502020204030204" pitchFamily="34" charset="0"/>
                <a:cs typeface="Times New Roman" panose="02020603050405020304" pitchFamily="18" charset="0"/>
              </a:rPr>
              <a:t> (</a:t>
            </a:r>
            <a:r>
              <a:rPr lang="es-ES" sz="2400" dirty="0" err="1">
                <a:effectLst/>
                <a:latin typeface="Calibri" panose="020F0502020204030204" pitchFamily="34" charset="0"/>
                <a:ea typeface="Calibri" panose="020F0502020204030204" pitchFamily="34" charset="0"/>
                <a:cs typeface="Times New Roman" panose="02020603050405020304" pitchFamily="18" charset="0"/>
              </a:rPr>
              <a:t>Spain</a:t>
            </a:r>
            <a:r>
              <a:rPr lang="es-ES" sz="2400" dirty="0">
                <a:effectLst/>
                <a:latin typeface="Calibri" panose="020F0502020204030204" pitchFamily="34" charset="0"/>
                <a:ea typeface="Calibri" panose="020F0502020204030204" pitchFamily="34" charset="0"/>
                <a:cs typeface="Times New Roman" panose="02020603050405020304" pitchFamily="18" charset="0"/>
              </a:rPr>
              <a:t>), </a:t>
            </a:r>
            <a:r>
              <a:rPr lang="es-ES" sz="2400" dirty="0" err="1">
                <a:effectLst/>
                <a:latin typeface="Calibri" panose="020F0502020204030204" pitchFamily="34" charset="0"/>
                <a:ea typeface="Calibri" panose="020F0502020204030204" pitchFamily="34" charset="0"/>
                <a:cs typeface="Times New Roman" panose="02020603050405020304" pitchFamily="18" charset="0"/>
              </a:rPr>
              <a:t>this</a:t>
            </a:r>
            <a:r>
              <a:rPr lang="es-ES" sz="2400" dirty="0">
                <a:effectLst/>
                <a:latin typeface="Calibri" panose="020F0502020204030204" pitchFamily="34" charset="0"/>
                <a:ea typeface="Calibri" panose="020F0502020204030204" pitchFamily="34" charset="0"/>
                <a:cs typeface="Times New Roman" panose="02020603050405020304" pitchFamily="18" charset="0"/>
              </a:rPr>
              <a:t> </a:t>
            </a:r>
            <a:r>
              <a:rPr lang="es-ES" sz="2400" dirty="0" err="1">
                <a:effectLst/>
                <a:latin typeface="Calibri" panose="020F0502020204030204" pitchFamily="34" charset="0"/>
                <a:ea typeface="Calibri" panose="020F0502020204030204" pitchFamily="34" charset="0"/>
                <a:cs typeface="Times New Roman" panose="02020603050405020304" pitchFamily="18" charset="0"/>
              </a:rPr>
              <a:t>activity</a:t>
            </a:r>
            <a:r>
              <a:rPr lang="es-ES" sz="2400" dirty="0">
                <a:effectLst/>
                <a:latin typeface="Calibri" panose="020F0502020204030204" pitchFamily="34" charset="0"/>
                <a:ea typeface="Calibri" panose="020F0502020204030204" pitchFamily="34" charset="0"/>
                <a:cs typeface="Times New Roman" panose="02020603050405020304" pitchFamily="18" charset="0"/>
              </a:rPr>
              <a:t> </a:t>
            </a:r>
            <a:r>
              <a:rPr lang="es-ES" sz="2400" dirty="0" err="1">
                <a:latin typeface="Calibri" panose="020F0502020204030204" pitchFamily="34" charset="0"/>
                <a:ea typeface="Calibri" panose="020F0502020204030204" pitchFamily="34" charset="0"/>
                <a:cs typeface="Times New Roman" panose="02020603050405020304" pitchFamily="18" charset="0"/>
              </a:rPr>
              <a:t>about</a:t>
            </a:r>
            <a:r>
              <a:rPr lang="es-ES" sz="2400" dirty="0">
                <a:effectLst/>
                <a:latin typeface="Calibri" panose="020F0502020204030204" pitchFamily="34" charset="0"/>
                <a:ea typeface="Calibri" panose="020F0502020204030204" pitchFamily="34" charset="0"/>
                <a:cs typeface="Times New Roman" panose="02020603050405020304" pitchFamily="18" charset="0"/>
              </a:rPr>
              <a:t> </a:t>
            </a:r>
            <a:r>
              <a:rPr lang="es-ES" sz="2400" dirty="0" err="1">
                <a:effectLst/>
                <a:latin typeface="Calibri" panose="020F0502020204030204" pitchFamily="34" charset="0"/>
                <a:ea typeface="Calibri" panose="020F0502020204030204" pitchFamily="34" charset="0"/>
                <a:cs typeface="Times New Roman" panose="02020603050405020304" pitchFamily="18" charset="0"/>
              </a:rPr>
              <a:t>the</a:t>
            </a:r>
            <a:r>
              <a:rPr lang="es-ES" sz="2400" dirty="0">
                <a:effectLst/>
                <a:latin typeface="Calibri" panose="020F0502020204030204" pitchFamily="34" charset="0"/>
                <a:ea typeface="Calibri" panose="020F0502020204030204" pitchFamily="34" charset="0"/>
                <a:cs typeface="Times New Roman" panose="02020603050405020304" pitchFamily="18" charset="0"/>
              </a:rPr>
              <a:t> </a:t>
            </a:r>
            <a:r>
              <a:rPr lang="es-ES" sz="2400" dirty="0" err="1">
                <a:effectLst/>
                <a:latin typeface="Calibri" panose="020F0502020204030204" pitchFamily="34" charset="0"/>
                <a:ea typeface="Calibri" panose="020F0502020204030204" pitchFamily="34" charset="0"/>
                <a:cs typeface="Times New Roman" panose="02020603050405020304" pitchFamily="18" charset="0"/>
              </a:rPr>
              <a:t>health</a:t>
            </a:r>
            <a:r>
              <a:rPr lang="es-ES" sz="2400" dirty="0">
                <a:effectLst/>
                <a:latin typeface="Calibri" panose="020F0502020204030204" pitchFamily="34" charset="0"/>
                <a:ea typeface="Calibri" panose="020F0502020204030204" pitchFamily="34" charset="0"/>
                <a:cs typeface="Times New Roman" panose="02020603050405020304" pitchFamily="18" charset="0"/>
              </a:rPr>
              <a:t> crisis </a:t>
            </a:r>
            <a:r>
              <a:rPr lang="es-ES" sz="2400" dirty="0" err="1">
                <a:effectLst/>
                <a:latin typeface="Calibri" panose="020F0502020204030204" pitchFamily="34" charset="0"/>
                <a:ea typeface="Calibri" panose="020F0502020204030204" pitchFamily="34" charset="0"/>
                <a:cs typeface="Times New Roman" panose="02020603050405020304" pitchFamily="18" charset="0"/>
              </a:rPr>
              <a:t>that</a:t>
            </a:r>
            <a:r>
              <a:rPr lang="es-ES" sz="2400" dirty="0">
                <a:latin typeface="Calibri" panose="020F0502020204030204" pitchFamily="34" charset="0"/>
                <a:ea typeface="Calibri" panose="020F0502020204030204" pitchFamily="34" charset="0"/>
                <a:cs typeface="Times New Roman" panose="02020603050405020304" pitchFamily="18" charset="0"/>
              </a:rPr>
              <a:t> </a:t>
            </a:r>
            <a:r>
              <a:rPr lang="es-ES" sz="2400" dirty="0" err="1">
                <a:latin typeface="Calibri" panose="020F0502020204030204" pitchFamily="34" charset="0"/>
                <a:ea typeface="Calibri" panose="020F0502020204030204" pitchFamily="34" charset="0"/>
                <a:cs typeface="Times New Roman" panose="02020603050405020304" pitchFamily="18" charset="0"/>
              </a:rPr>
              <a:t>our</a:t>
            </a:r>
            <a:r>
              <a:rPr lang="es-ES" sz="2400" dirty="0">
                <a:latin typeface="Calibri" panose="020F0502020204030204" pitchFamily="34" charset="0"/>
                <a:ea typeface="Calibri" panose="020F0502020204030204" pitchFamily="34" charset="0"/>
                <a:cs typeface="Times New Roman" panose="02020603050405020304" pitchFamily="18" charset="0"/>
              </a:rPr>
              <a:t> </a:t>
            </a:r>
            <a:r>
              <a:rPr lang="es-ES" sz="2400" dirty="0" err="1">
                <a:latin typeface="Calibri" panose="020F0502020204030204" pitchFamily="34" charset="0"/>
                <a:ea typeface="Calibri" panose="020F0502020204030204" pitchFamily="34" charset="0"/>
                <a:cs typeface="Times New Roman" panose="02020603050405020304" pitchFamily="18" charset="0"/>
              </a:rPr>
              <a:t>countries</a:t>
            </a:r>
            <a:r>
              <a:rPr lang="es-ES" sz="2400" dirty="0">
                <a:effectLst/>
                <a:latin typeface="Calibri" panose="020F0502020204030204" pitchFamily="34" charset="0"/>
                <a:ea typeface="Calibri" panose="020F0502020204030204" pitchFamily="34" charset="0"/>
                <a:cs typeface="Times New Roman" panose="02020603050405020304" pitchFamily="18" charset="0"/>
              </a:rPr>
              <a:t> </a:t>
            </a:r>
            <a:r>
              <a:rPr lang="es-ES" sz="2400" dirty="0" err="1">
                <a:effectLst/>
                <a:latin typeface="Calibri" panose="020F0502020204030204" pitchFamily="34" charset="0"/>
                <a:ea typeface="Calibri" panose="020F0502020204030204" pitchFamily="34" charset="0"/>
                <a:cs typeface="Times New Roman" panose="02020603050405020304" pitchFamily="18" charset="0"/>
              </a:rPr>
              <a:t>have</a:t>
            </a:r>
            <a:r>
              <a:rPr lang="es-ES" sz="2400" dirty="0">
                <a:effectLst/>
                <a:latin typeface="Calibri" panose="020F0502020204030204" pitchFamily="34" charset="0"/>
                <a:ea typeface="Calibri" panose="020F0502020204030204" pitchFamily="34" charset="0"/>
                <a:cs typeface="Times New Roman" panose="02020603050405020304" pitchFamily="18" charset="0"/>
              </a:rPr>
              <a:t> </a:t>
            </a:r>
            <a:r>
              <a:rPr lang="es-ES" sz="2400" dirty="0" err="1">
                <a:effectLst/>
                <a:latin typeface="Calibri" panose="020F0502020204030204" pitchFamily="34" charset="0"/>
                <a:ea typeface="Calibri" panose="020F0502020204030204" pitchFamily="34" charset="0"/>
                <a:cs typeface="Times New Roman" panose="02020603050405020304" pitchFamily="18" charset="0"/>
              </a:rPr>
              <a:t>been</a:t>
            </a:r>
            <a:r>
              <a:rPr lang="es-ES" sz="2400" dirty="0">
                <a:effectLst/>
                <a:latin typeface="Calibri" panose="020F0502020204030204" pitchFamily="34" charset="0"/>
                <a:ea typeface="Calibri" panose="020F0502020204030204" pitchFamily="34" charset="0"/>
                <a:cs typeface="Times New Roman" panose="02020603050405020304" pitchFamily="18" charset="0"/>
              </a:rPr>
              <a:t> </a:t>
            </a:r>
            <a:r>
              <a:rPr lang="es-ES" sz="2400" dirty="0" err="1">
                <a:effectLst/>
                <a:latin typeface="Calibri" panose="020F0502020204030204" pitchFamily="34" charset="0"/>
                <a:ea typeface="Calibri" panose="020F0502020204030204" pitchFamily="34" charset="0"/>
                <a:cs typeface="Times New Roman" panose="02020603050405020304" pitchFamily="18" charset="0"/>
              </a:rPr>
              <a:t>experiencing</a:t>
            </a:r>
            <a:r>
              <a:rPr lang="es-ES" sz="2400" dirty="0">
                <a:effectLst/>
                <a:latin typeface="Calibri" panose="020F0502020204030204" pitchFamily="34" charset="0"/>
                <a:ea typeface="Calibri" panose="020F0502020204030204" pitchFamily="34" charset="0"/>
                <a:cs typeface="Times New Roman" panose="02020603050405020304" pitchFamily="18" charset="0"/>
              </a:rPr>
              <a:t> </a:t>
            </a:r>
            <a:r>
              <a:rPr lang="es-ES" sz="2400" dirty="0" err="1">
                <a:effectLst/>
                <a:latin typeface="Calibri" panose="020F0502020204030204" pitchFamily="34" charset="0"/>
                <a:ea typeface="Calibri" panose="020F0502020204030204" pitchFamily="34" charset="0"/>
                <a:cs typeface="Times New Roman" panose="02020603050405020304" pitchFamily="18" charset="0"/>
              </a:rPr>
              <a:t>for</a:t>
            </a:r>
            <a:r>
              <a:rPr lang="es-ES" sz="2400" dirty="0">
                <a:effectLst/>
                <a:latin typeface="Calibri" panose="020F0502020204030204" pitchFamily="34" charset="0"/>
                <a:ea typeface="Calibri" panose="020F0502020204030204" pitchFamily="34" charset="0"/>
                <a:cs typeface="Times New Roman" panose="02020603050405020304" pitchFamily="18" charset="0"/>
              </a:rPr>
              <a:t> more </a:t>
            </a:r>
            <a:r>
              <a:rPr lang="es-ES" sz="2400" dirty="0" err="1">
                <a:effectLst/>
                <a:latin typeface="Calibri" panose="020F0502020204030204" pitchFamily="34" charset="0"/>
                <a:ea typeface="Calibri" panose="020F0502020204030204" pitchFamily="34" charset="0"/>
                <a:cs typeface="Times New Roman" panose="02020603050405020304" pitchFamily="18" charset="0"/>
              </a:rPr>
              <a:t>than</a:t>
            </a:r>
            <a:r>
              <a:rPr lang="es-ES" sz="2400" dirty="0">
                <a:effectLst/>
                <a:latin typeface="Calibri" panose="020F0502020204030204" pitchFamily="34" charset="0"/>
                <a:ea typeface="Calibri" panose="020F0502020204030204" pitchFamily="34" charset="0"/>
                <a:cs typeface="Times New Roman" panose="02020603050405020304" pitchFamily="18" charset="0"/>
              </a:rPr>
              <a:t> a </a:t>
            </a:r>
            <a:r>
              <a:rPr lang="es-ES" sz="2400" dirty="0" err="1">
                <a:effectLst/>
                <a:latin typeface="Calibri" panose="020F0502020204030204" pitchFamily="34" charset="0"/>
                <a:ea typeface="Calibri" panose="020F0502020204030204" pitchFamily="34" charset="0"/>
                <a:cs typeface="Times New Roman" panose="02020603050405020304" pitchFamily="18" charset="0"/>
              </a:rPr>
              <a:t>year</a:t>
            </a:r>
            <a:r>
              <a:rPr lang="es-ES" sz="2400" dirty="0">
                <a:effectLst/>
                <a:latin typeface="Calibri" panose="020F0502020204030204" pitchFamily="34" charset="0"/>
                <a:ea typeface="Calibri" panose="020F0502020204030204" pitchFamily="34" charset="0"/>
                <a:cs typeface="Times New Roman" panose="02020603050405020304" pitchFamily="18" charset="0"/>
              </a:rPr>
              <a:t> and </a:t>
            </a:r>
            <a:r>
              <a:rPr lang="es-ES" sz="2400" dirty="0" err="1">
                <a:effectLst/>
                <a:latin typeface="Calibri" panose="020F0502020204030204" pitchFamily="34" charset="0"/>
                <a:ea typeface="Calibri" panose="020F0502020204030204" pitchFamily="34" charset="0"/>
                <a:cs typeface="Times New Roman" panose="02020603050405020304" pitchFamily="18" charset="0"/>
              </a:rPr>
              <a:t>its</a:t>
            </a:r>
            <a:r>
              <a:rPr lang="es-ES" sz="2400" dirty="0">
                <a:effectLst/>
                <a:latin typeface="Calibri" panose="020F0502020204030204" pitchFamily="34" charset="0"/>
                <a:ea typeface="Calibri" panose="020F0502020204030204" pitchFamily="34" charset="0"/>
                <a:cs typeface="Times New Roman" panose="02020603050405020304" pitchFamily="18" charset="0"/>
              </a:rPr>
              <a:t> </a:t>
            </a:r>
            <a:r>
              <a:rPr lang="es-ES" sz="2400" dirty="0" err="1">
                <a:effectLst/>
                <a:latin typeface="Calibri" panose="020F0502020204030204" pitchFamily="34" charset="0"/>
                <a:ea typeface="Calibri" panose="020F0502020204030204" pitchFamily="34" charset="0"/>
                <a:cs typeface="Times New Roman" panose="02020603050405020304" pitchFamily="18" charset="0"/>
              </a:rPr>
              <a:t>implications</a:t>
            </a:r>
            <a:r>
              <a:rPr lang="es-ES" sz="2400" dirty="0">
                <a:effectLst/>
                <a:latin typeface="Calibri" panose="020F0502020204030204" pitchFamily="34" charset="0"/>
                <a:ea typeface="Calibri" panose="020F0502020204030204" pitchFamily="34" charset="0"/>
                <a:cs typeface="Times New Roman" panose="02020603050405020304" pitchFamily="18" charset="0"/>
              </a:rPr>
              <a:t> in </a:t>
            </a:r>
            <a:r>
              <a:rPr lang="es-ES" sz="2400" dirty="0" err="1">
                <a:effectLst/>
                <a:latin typeface="Calibri" panose="020F0502020204030204" pitchFamily="34" charset="0"/>
                <a:ea typeface="Calibri" panose="020F0502020204030204" pitchFamily="34" charset="0"/>
                <a:cs typeface="Times New Roman" panose="02020603050405020304" pitchFamily="18" charset="0"/>
              </a:rPr>
              <a:t>the</a:t>
            </a:r>
            <a:r>
              <a:rPr lang="es-ES" sz="2400" dirty="0">
                <a:effectLst/>
                <a:latin typeface="Calibri" panose="020F0502020204030204" pitchFamily="34" charset="0"/>
                <a:ea typeface="Calibri" panose="020F0502020204030204" pitchFamily="34" charset="0"/>
                <a:cs typeface="Times New Roman" panose="02020603050405020304" pitchFamily="18" charset="0"/>
              </a:rPr>
              <a:t> </a:t>
            </a:r>
            <a:r>
              <a:rPr lang="es-ES" sz="2400" dirty="0" err="1">
                <a:effectLst/>
                <a:latin typeface="Calibri" panose="020F0502020204030204" pitchFamily="34" charset="0"/>
                <a:ea typeface="Calibri" panose="020F0502020204030204" pitchFamily="34" charset="0"/>
                <a:cs typeface="Times New Roman" panose="02020603050405020304" pitchFamily="18" charset="0"/>
              </a:rPr>
              <a:t>field</a:t>
            </a:r>
            <a:r>
              <a:rPr lang="es-ES" sz="2400" dirty="0">
                <a:effectLst/>
                <a:latin typeface="Calibri" panose="020F0502020204030204" pitchFamily="34" charset="0"/>
                <a:ea typeface="Calibri" panose="020F0502020204030204" pitchFamily="34" charset="0"/>
                <a:cs typeface="Times New Roman" panose="02020603050405020304" pitchFamily="18" charset="0"/>
              </a:rPr>
              <a:t> </a:t>
            </a:r>
            <a:r>
              <a:rPr lang="es-ES" sz="2400" dirty="0" err="1">
                <a:effectLst/>
                <a:latin typeface="Calibri" panose="020F0502020204030204" pitchFamily="34" charset="0"/>
                <a:ea typeface="Calibri" panose="020F0502020204030204" pitchFamily="34" charset="0"/>
                <a:cs typeface="Times New Roman" panose="02020603050405020304" pitchFamily="18" charset="0"/>
              </a:rPr>
              <a:t>of</a:t>
            </a:r>
            <a:r>
              <a:rPr lang="es-ES" sz="2400" dirty="0">
                <a:effectLst/>
                <a:latin typeface="Calibri" panose="020F0502020204030204" pitchFamily="34" charset="0"/>
                <a:ea typeface="Calibri" panose="020F0502020204030204" pitchFamily="34" charset="0"/>
                <a:cs typeface="Times New Roman" panose="02020603050405020304" pitchFamily="18" charset="0"/>
              </a:rPr>
              <a:t> human </a:t>
            </a:r>
            <a:r>
              <a:rPr lang="es-ES" sz="2400" dirty="0" err="1">
                <a:effectLst/>
                <a:latin typeface="Calibri" panose="020F0502020204030204" pitchFamily="34" charset="0"/>
                <a:ea typeface="Calibri" panose="020F0502020204030204" pitchFamily="34" charset="0"/>
                <a:cs typeface="Times New Roman" panose="02020603050405020304" pitchFamily="18" charset="0"/>
              </a:rPr>
              <a:t>rights</a:t>
            </a:r>
            <a:r>
              <a:rPr lang="es-ES" sz="2400" dirty="0">
                <a:effectLst/>
                <a:latin typeface="Calibri" panose="020F0502020204030204" pitchFamily="34" charset="0"/>
                <a:ea typeface="Calibri" panose="020F0502020204030204" pitchFamily="34" charset="0"/>
                <a:cs typeface="Times New Roman" panose="02020603050405020304" pitchFamily="18" charset="0"/>
              </a:rPr>
              <a:t>. I </a:t>
            </a:r>
            <a:r>
              <a:rPr lang="es-ES" sz="2400" dirty="0" err="1">
                <a:effectLst/>
                <a:latin typeface="Calibri" panose="020F0502020204030204" pitchFamily="34" charset="0"/>
                <a:ea typeface="Calibri" panose="020F0502020204030204" pitchFamily="34" charset="0"/>
                <a:cs typeface="Times New Roman" panose="02020603050405020304" pitchFamily="18" charset="0"/>
              </a:rPr>
              <a:t>especially</a:t>
            </a:r>
            <a:r>
              <a:rPr lang="es-ES" sz="2400" dirty="0">
                <a:effectLst/>
                <a:latin typeface="Calibri" panose="020F0502020204030204" pitchFamily="34" charset="0"/>
                <a:ea typeface="Calibri" panose="020F0502020204030204" pitchFamily="34" charset="0"/>
                <a:cs typeface="Times New Roman" panose="02020603050405020304" pitchFamily="18" charset="0"/>
              </a:rPr>
              <a:t> </a:t>
            </a:r>
            <a:r>
              <a:rPr lang="es-ES" sz="2400" dirty="0" err="1">
                <a:effectLst/>
                <a:latin typeface="Calibri" panose="020F0502020204030204" pitchFamily="34" charset="0"/>
                <a:ea typeface="Calibri" panose="020F0502020204030204" pitchFamily="34" charset="0"/>
                <a:cs typeface="Times New Roman" panose="02020603050405020304" pitchFamily="18" charset="0"/>
              </a:rPr>
              <a:t>thank</a:t>
            </a:r>
            <a:r>
              <a:rPr lang="es-ES" sz="2400" dirty="0">
                <a:effectLst/>
                <a:latin typeface="Calibri" panose="020F0502020204030204" pitchFamily="34" charset="0"/>
                <a:ea typeface="Calibri" panose="020F0502020204030204" pitchFamily="34" charset="0"/>
                <a:cs typeface="Times New Roman" panose="02020603050405020304" pitchFamily="18" charset="0"/>
              </a:rPr>
              <a:t> </a:t>
            </a:r>
            <a:r>
              <a:rPr lang="es-ES" sz="2400" dirty="0" err="1">
                <a:effectLst/>
                <a:latin typeface="Calibri" panose="020F0502020204030204" pitchFamily="34" charset="0"/>
                <a:ea typeface="Calibri" panose="020F0502020204030204" pitchFamily="34" charset="0"/>
                <a:cs typeface="Times New Roman" panose="02020603050405020304" pitchFamily="18" charset="0"/>
              </a:rPr>
              <a:t>to</a:t>
            </a:r>
            <a:r>
              <a:rPr lang="es-ES" sz="2400" dirty="0">
                <a:effectLst/>
                <a:latin typeface="Calibri" panose="020F0502020204030204" pitchFamily="34" charset="0"/>
                <a:ea typeface="Calibri" panose="020F0502020204030204" pitchFamily="34" charset="0"/>
                <a:cs typeface="Times New Roman" panose="02020603050405020304" pitchFamily="18" charset="0"/>
              </a:rPr>
              <a:t> </a:t>
            </a:r>
            <a:r>
              <a:rPr lang="es-ES" sz="2400" dirty="0" err="1">
                <a:effectLst/>
                <a:latin typeface="Calibri" panose="020F0502020204030204" pitchFamily="34" charset="0"/>
                <a:ea typeface="Calibri" panose="020F0502020204030204" pitchFamily="34" charset="0"/>
                <a:cs typeface="Times New Roman" panose="02020603050405020304" pitchFamily="18" charset="0"/>
              </a:rPr>
              <a:t>Professor</a:t>
            </a:r>
            <a:r>
              <a:rPr lang="es-ES" sz="2400" dirty="0">
                <a:effectLst/>
                <a:latin typeface="Calibri" panose="020F0502020204030204" pitchFamily="34" charset="0"/>
                <a:ea typeface="Calibri" panose="020F0502020204030204" pitchFamily="34" charset="0"/>
                <a:cs typeface="Times New Roman" panose="02020603050405020304" pitchFamily="18" charset="0"/>
              </a:rPr>
              <a:t> </a:t>
            </a:r>
            <a:r>
              <a:rPr lang="es-ES" sz="2400" dirty="0" err="1">
                <a:effectLst/>
                <a:latin typeface="Calibri" panose="020F0502020204030204" pitchFamily="34" charset="0"/>
                <a:ea typeface="Calibri" panose="020F0502020204030204" pitchFamily="34" charset="0"/>
                <a:cs typeface="Times New Roman" panose="02020603050405020304" pitchFamily="18" charset="0"/>
              </a:rPr>
              <a:t>Kathrin</a:t>
            </a:r>
            <a:r>
              <a:rPr lang="es-ES" sz="2400" dirty="0">
                <a:effectLst/>
                <a:latin typeface="Calibri" panose="020F0502020204030204" pitchFamily="34" charset="0"/>
                <a:ea typeface="Calibri" panose="020F0502020204030204" pitchFamily="34" charset="0"/>
                <a:cs typeface="Times New Roman" panose="02020603050405020304" pitchFamily="18" charset="0"/>
              </a:rPr>
              <a:t> </a:t>
            </a:r>
            <a:r>
              <a:rPr lang="es-ES" sz="2400" dirty="0" err="1">
                <a:effectLst/>
                <a:latin typeface="Calibri" panose="020F0502020204030204" pitchFamily="34" charset="0"/>
                <a:ea typeface="Calibri" panose="020F0502020204030204" pitchFamily="34" charset="0"/>
                <a:cs typeface="Times New Roman" panose="02020603050405020304" pitchFamily="18" charset="0"/>
              </a:rPr>
              <a:t>Nitschmann</a:t>
            </a:r>
            <a:r>
              <a:rPr lang="es-ES" sz="2400" dirty="0">
                <a:effectLst/>
                <a:latin typeface="Calibri" panose="020F0502020204030204" pitchFamily="34" charset="0"/>
                <a:ea typeface="Calibri" panose="020F0502020204030204" pitchFamily="34" charset="0"/>
                <a:cs typeface="Times New Roman" panose="02020603050405020304" pitchFamily="18" charset="0"/>
              </a:rPr>
              <a:t> </a:t>
            </a:r>
            <a:r>
              <a:rPr lang="es-ES" sz="2400" dirty="0" err="1">
                <a:effectLst/>
                <a:latin typeface="Calibri" panose="020F0502020204030204" pitchFamily="34" charset="0"/>
                <a:ea typeface="Calibri" panose="020F0502020204030204" pitchFamily="34" charset="0"/>
                <a:cs typeface="Times New Roman" panose="02020603050405020304" pitchFamily="18" charset="0"/>
              </a:rPr>
              <a:t>for</a:t>
            </a:r>
            <a:r>
              <a:rPr lang="es-ES" sz="2400" dirty="0">
                <a:effectLst/>
                <a:latin typeface="Calibri" panose="020F0502020204030204" pitchFamily="34" charset="0"/>
                <a:ea typeface="Calibri" panose="020F0502020204030204" pitchFamily="34" charset="0"/>
                <a:cs typeface="Times New Roman" panose="02020603050405020304" pitchFamily="18" charset="0"/>
              </a:rPr>
              <a:t> </a:t>
            </a:r>
            <a:r>
              <a:rPr lang="es-ES" sz="2400" dirty="0" err="1">
                <a:effectLst/>
                <a:latin typeface="Calibri" panose="020F0502020204030204" pitchFamily="34" charset="0"/>
                <a:ea typeface="Calibri" panose="020F0502020204030204" pitchFamily="34" charset="0"/>
                <a:cs typeface="Times New Roman" panose="02020603050405020304" pitchFamily="18" charset="0"/>
              </a:rPr>
              <a:t>her</a:t>
            </a:r>
            <a:r>
              <a:rPr lang="es-ES" sz="2400" dirty="0">
                <a:effectLst/>
                <a:latin typeface="Calibri" panose="020F0502020204030204" pitchFamily="34" charset="0"/>
                <a:ea typeface="Calibri" panose="020F0502020204030204" pitchFamily="34" charset="0"/>
                <a:cs typeface="Times New Roman" panose="02020603050405020304" pitchFamily="18" charset="0"/>
              </a:rPr>
              <a:t> </a:t>
            </a:r>
            <a:r>
              <a:rPr lang="es-ES" sz="2400" dirty="0" err="1">
                <a:effectLst/>
                <a:latin typeface="Calibri" panose="020F0502020204030204" pitchFamily="34" charset="0"/>
                <a:ea typeface="Calibri" panose="020F0502020204030204" pitchFamily="34" charset="0"/>
                <a:cs typeface="Times New Roman" panose="02020603050405020304" pitchFamily="18" charset="0"/>
              </a:rPr>
              <a:t>friendly</a:t>
            </a:r>
            <a:r>
              <a:rPr lang="es-ES" sz="2400" dirty="0">
                <a:effectLst/>
                <a:latin typeface="Calibri" panose="020F0502020204030204" pitchFamily="34" charset="0"/>
                <a:ea typeface="Calibri" panose="020F0502020204030204" pitchFamily="34" charset="0"/>
                <a:cs typeface="Times New Roman" panose="02020603050405020304" pitchFamily="18" charset="0"/>
              </a:rPr>
              <a:t> </a:t>
            </a:r>
            <a:r>
              <a:rPr lang="es-ES" sz="2400" dirty="0" err="1">
                <a:effectLst/>
                <a:latin typeface="Calibri" panose="020F0502020204030204" pitchFamily="34" charset="0"/>
                <a:ea typeface="Calibri" panose="020F0502020204030204" pitchFamily="34" charset="0"/>
                <a:cs typeface="Times New Roman" panose="02020603050405020304" pitchFamily="18" charset="0"/>
              </a:rPr>
              <a:t>invitation</a:t>
            </a:r>
            <a:r>
              <a:rPr lang="es-ES" sz="2400" dirty="0">
                <a:effectLst/>
                <a:latin typeface="Calibri" panose="020F0502020204030204" pitchFamily="34" charset="0"/>
                <a:ea typeface="Calibri" panose="020F0502020204030204" pitchFamily="34" charset="0"/>
                <a:cs typeface="Times New Roman" panose="02020603050405020304" pitchFamily="18" charset="0"/>
              </a:rPr>
              <a:t> and </a:t>
            </a:r>
            <a:r>
              <a:rPr lang="es-ES" sz="2400" dirty="0" err="1">
                <a:effectLst/>
                <a:latin typeface="Calibri" panose="020F0502020204030204" pitchFamily="34" charset="0"/>
                <a:ea typeface="Calibri" panose="020F0502020204030204" pitchFamily="34" charset="0"/>
                <a:cs typeface="Times New Roman" panose="02020603050405020304" pitchFamily="18" charset="0"/>
              </a:rPr>
              <a:t>for</a:t>
            </a:r>
            <a:r>
              <a:rPr lang="es-ES" sz="2400" dirty="0">
                <a:effectLst/>
                <a:latin typeface="Calibri" panose="020F0502020204030204" pitchFamily="34" charset="0"/>
                <a:ea typeface="Calibri" panose="020F0502020204030204" pitchFamily="34" charset="0"/>
                <a:cs typeface="Times New Roman" panose="02020603050405020304" pitchFamily="18" charset="0"/>
              </a:rPr>
              <a:t> </a:t>
            </a:r>
            <a:r>
              <a:rPr lang="es-ES" sz="2400" dirty="0" err="1">
                <a:latin typeface="Calibri" panose="020F0502020204030204" pitchFamily="34" charset="0"/>
                <a:ea typeface="Calibri" panose="020F0502020204030204" pitchFamily="34" charset="0"/>
                <a:cs typeface="Times New Roman" panose="02020603050405020304" pitchFamily="18" charset="0"/>
              </a:rPr>
              <a:t>her</a:t>
            </a:r>
            <a:r>
              <a:rPr lang="es-ES" sz="2400" dirty="0">
                <a:latin typeface="Calibri" panose="020F0502020204030204" pitchFamily="34" charset="0"/>
                <a:ea typeface="Calibri" panose="020F0502020204030204" pitchFamily="34" charset="0"/>
                <a:cs typeface="Times New Roman" panose="02020603050405020304" pitchFamily="18" charset="0"/>
              </a:rPr>
              <a:t> </a:t>
            </a:r>
            <a:r>
              <a:rPr lang="es-ES" sz="2400" dirty="0" err="1">
                <a:latin typeface="Calibri" panose="020F0502020204030204" pitchFamily="34" charset="0"/>
                <a:ea typeface="Calibri" panose="020F0502020204030204" pitchFamily="34" charset="0"/>
                <a:cs typeface="Times New Roman" panose="02020603050405020304" pitchFamily="18" charset="0"/>
              </a:rPr>
              <a:t>commendable</a:t>
            </a:r>
            <a:r>
              <a:rPr lang="es-ES" sz="2400" dirty="0">
                <a:latin typeface="Calibri" panose="020F0502020204030204" pitchFamily="34" charset="0"/>
                <a:ea typeface="Calibri" panose="020F0502020204030204" pitchFamily="34" charset="0"/>
                <a:cs typeface="Times New Roman" panose="02020603050405020304" pitchFamily="18" charset="0"/>
              </a:rPr>
              <a:t> </a:t>
            </a:r>
            <a:r>
              <a:rPr lang="es-ES" sz="2400" dirty="0" err="1">
                <a:latin typeface="Calibri" panose="020F0502020204030204" pitchFamily="34" charset="0"/>
                <a:ea typeface="Calibri" panose="020F0502020204030204" pitchFamily="34" charset="0"/>
                <a:cs typeface="Times New Roman" panose="02020603050405020304" pitchFamily="18" charset="0"/>
              </a:rPr>
              <a:t>organizational</a:t>
            </a:r>
            <a:r>
              <a:rPr lang="es-ES" sz="2400" dirty="0">
                <a:latin typeface="Calibri" panose="020F0502020204030204" pitchFamily="34" charset="0"/>
                <a:ea typeface="Calibri" panose="020F0502020204030204" pitchFamily="34" charset="0"/>
                <a:cs typeface="Times New Roman" panose="02020603050405020304" pitchFamily="18" charset="0"/>
              </a:rPr>
              <a:t> </a:t>
            </a:r>
            <a:r>
              <a:rPr lang="es-ES" sz="2400" dirty="0" err="1">
                <a:latin typeface="Calibri" panose="020F0502020204030204" pitchFamily="34" charset="0"/>
                <a:ea typeface="Calibri" panose="020F0502020204030204" pitchFamily="34" charset="0"/>
                <a:cs typeface="Times New Roman" panose="02020603050405020304" pitchFamily="18" charset="0"/>
              </a:rPr>
              <a:t>effort</a:t>
            </a:r>
            <a:r>
              <a:rPr lang="es-ES" sz="2400" dirty="0">
                <a:effectLst/>
                <a:latin typeface="Calibri" panose="020F0502020204030204" pitchFamily="34" charset="0"/>
                <a:ea typeface="Calibri" panose="020F0502020204030204" pitchFamily="34" charset="0"/>
                <a:cs typeface="Times New Roman" panose="02020603050405020304" pitchFamily="18" charset="0"/>
              </a:rPr>
              <a:t>. </a:t>
            </a:r>
            <a:r>
              <a:rPr lang="es-ES" sz="2400" dirty="0" err="1">
                <a:effectLst/>
                <a:latin typeface="Calibri" panose="020F0502020204030204" pitchFamily="34" charset="0"/>
                <a:ea typeface="Calibri" panose="020F0502020204030204" pitchFamily="34" charset="0"/>
                <a:cs typeface="Times New Roman" panose="02020603050405020304" pitchFamily="18" charset="0"/>
              </a:rPr>
              <a:t>Experience</a:t>
            </a:r>
            <a:r>
              <a:rPr lang="es-ES" sz="2400" dirty="0">
                <a:effectLst/>
                <a:latin typeface="Calibri" panose="020F0502020204030204" pitchFamily="34" charset="0"/>
                <a:ea typeface="Calibri" panose="020F0502020204030204" pitchFamily="34" charset="0"/>
                <a:cs typeface="Times New Roman" panose="02020603050405020304" pitchFamily="18" charset="0"/>
              </a:rPr>
              <a:t> shows </a:t>
            </a:r>
            <a:r>
              <a:rPr lang="es-ES" sz="2400" dirty="0" err="1">
                <a:effectLst/>
                <a:latin typeface="Calibri" panose="020F0502020204030204" pitchFamily="34" charset="0"/>
                <a:ea typeface="Calibri" panose="020F0502020204030204" pitchFamily="34" charset="0"/>
                <a:cs typeface="Times New Roman" panose="02020603050405020304" pitchFamily="18" charset="0"/>
              </a:rPr>
              <a:t>that</a:t>
            </a:r>
            <a:r>
              <a:rPr lang="es-ES" sz="2400" dirty="0">
                <a:effectLst/>
                <a:latin typeface="Calibri" panose="020F0502020204030204" pitchFamily="34" charset="0"/>
                <a:ea typeface="Calibri" panose="020F0502020204030204" pitchFamily="34" charset="0"/>
                <a:cs typeface="Times New Roman" panose="02020603050405020304" pitchFamily="18" charset="0"/>
              </a:rPr>
              <a:t> </a:t>
            </a:r>
            <a:r>
              <a:rPr lang="es-ES" sz="2400" dirty="0" err="1">
                <a:effectLst/>
                <a:latin typeface="Calibri" panose="020F0502020204030204" pitchFamily="34" charset="0"/>
                <a:ea typeface="Calibri" panose="020F0502020204030204" pitchFamily="34" charset="0"/>
                <a:cs typeface="Times New Roman" panose="02020603050405020304" pitchFamily="18" charset="0"/>
              </a:rPr>
              <a:t>these</a:t>
            </a:r>
            <a:r>
              <a:rPr lang="es-ES" sz="2400" dirty="0">
                <a:effectLst/>
                <a:latin typeface="Calibri" panose="020F0502020204030204" pitchFamily="34" charset="0"/>
                <a:ea typeface="Calibri" panose="020F0502020204030204" pitchFamily="34" charset="0"/>
                <a:cs typeface="Times New Roman" panose="02020603050405020304" pitchFamily="18" charset="0"/>
              </a:rPr>
              <a:t> </a:t>
            </a:r>
            <a:r>
              <a:rPr lang="es-ES" sz="2400" dirty="0" err="1">
                <a:effectLst/>
                <a:latin typeface="Calibri" panose="020F0502020204030204" pitchFamily="34" charset="0"/>
                <a:ea typeface="Calibri" panose="020F0502020204030204" pitchFamily="34" charset="0"/>
                <a:cs typeface="Times New Roman" panose="02020603050405020304" pitchFamily="18" charset="0"/>
              </a:rPr>
              <a:t>academic</a:t>
            </a:r>
            <a:r>
              <a:rPr lang="es-ES" sz="2400" dirty="0">
                <a:effectLst/>
                <a:latin typeface="Calibri" panose="020F0502020204030204" pitchFamily="34" charset="0"/>
                <a:ea typeface="Calibri" panose="020F0502020204030204" pitchFamily="34" charset="0"/>
                <a:cs typeface="Times New Roman" panose="02020603050405020304" pitchFamily="18" charset="0"/>
              </a:rPr>
              <a:t> </a:t>
            </a:r>
            <a:r>
              <a:rPr lang="es-ES" sz="2400" dirty="0" err="1">
                <a:effectLst/>
                <a:latin typeface="Calibri" panose="020F0502020204030204" pitchFamily="34" charset="0"/>
                <a:ea typeface="Calibri" panose="020F0502020204030204" pitchFamily="34" charset="0"/>
                <a:cs typeface="Times New Roman" panose="02020603050405020304" pitchFamily="18" charset="0"/>
              </a:rPr>
              <a:t>collaboration</a:t>
            </a:r>
            <a:r>
              <a:rPr lang="es-ES" sz="2400" dirty="0">
                <a:effectLst/>
                <a:latin typeface="Calibri" panose="020F0502020204030204" pitchFamily="34" charset="0"/>
                <a:ea typeface="Calibri" panose="020F0502020204030204" pitchFamily="34" charset="0"/>
                <a:cs typeface="Times New Roman" panose="02020603050405020304" pitchFamily="18" charset="0"/>
              </a:rPr>
              <a:t> </a:t>
            </a:r>
            <a:r>
              <a:rPr lang="es-ES" sz="2400" dirty="0" err="1">
                <a:effectLst/>
                <a:latin typeface="Calibri" panose="020F0502020204030204" pitchFamily="34" charset="0"/>
                <a:ea typeface="Calibri" panose="020F0502020204030204" pitchFamily="34" charset="0"/>
                <a:cs typeface="Times New Roman" panose="02020603050405020304" pitchFamily="18" charset="0"/>
              </a:rPr>
              <a:t>activities</a:t>
            </a:r>
            <a:r>
              <a:rPr lang="es-ES" sz="2400" dirty="0">
                <a:effectLst/>
                <a:latin typeface="Calibri" panose="020F0502020204030204" pitchFamily="34" charset="0"/>
                <a:ea typeface="Calibri" panose="020F0502020204030204" pitchFamily="34" charset="0"/>
                <a:cs typeface="Times New Roman" panose="02020603050405020304" pitchFamily="18" charset="0"/>
              </a:rPr>
              <a:t> are </a:t>
            </a:r>
            <a:r>
              <a:rPr lang="es-ES" sz="2400" dirty="0" err="1">
                <a:effectLst/>
                <a:latin typeface="Calibri" panose="020F0502020204030204" pitchFamily="34" charset="0"/>
                <a:ea typeface="Calibri" panose="020F0502020204030204" pitchFamily="34" charset="0"/>
                <a:cs typeface="Times New Roman" panose="02020603050405020304" pitchFamily="18" charset="0"/>
              </a:rPr>
              <a:t>always</a:t>
            </a:r>
            <a:r>
              <a:rPr lang="es-ES" sz="2400" dirty="0">
                <a:effectLst/>
                <a:latin typeface="Calibri" panose="020F0502020204030204" pitchFamily="34" charset="0"/>
                <a:ea typeface="Calibri" panose="020F0502020204030204" pitchFamily="34" charset="0"/>
                <a:cs typeface="Times New Roman" panose="02020603050405020304" pitchFamily="18" charset="0"/>
              </a:rPr>
              <a:t> </a:t>
            </a:r>
            <a:r>
              <a:rPr lang="es-ES" sz="2400" dirty="0" err="1">
                <a:effectLst/>
                <a:latin typeface="Calibri" panose="020F0502020204030204" pitchFamily="34" charset="0"/>
                <a:ea typeface="Calibri" panose="020F0502020204030204" pitchFamily="34" charset="0"/>
                <a:cs typeface="Times New Roman" panose="02020603050405020304" pitchFamily="18" charset="0"/>
              </a:rPr>
              <a:t>rewarded</a:t>
            </a:r>
            <a:r>
              <a:rPr lang="es-ES" sz="2400" dirty="0">
                <a:effectLst/>
                <a:latin typeface="Calibri" panose="020F0502020204030204" pitchFamily="34" charset="0"/>
                <a:ea typeface="Calibri" panose="020F0502020204030204" pitchFamily="34" charset="0"/>
                <a:cs typeface="Times New Roman" panose="02020603050405020304" pitchFamily="18" charset="0"/>
              </a:rPr>
              <a:t> in </a:t>
            </a:r>
            <a:r>
              <a:rPr lang="es-ES" sz="2400" dirty="0" err="1">
                <a:effectLst/>
                <a:latin typeface="Calibri" panose="020F0502020204030204" pitchFamily="34" charset="0"/>
                <a:ea typeface="Calibri" panose="020F0502020204030204" pitchFamily="34" charset="0"/>
                <a:cs typeface="Times New Roman" panose="02020603050405020304" pitchFamily="18" charset="0"/>
              </a:rPr>
              <a:t>the</a:t>
            </a:r>
            <a:r>
              <a:rPr lang="es-ES" sz="2400" dirty="0">
                <a:effectLst/>
                <a:latin typeface="Calibri" panose="020F0502020204030204" pitchFamily="34" charset="0"/>
                <a:ea typeface="Calibri" panose="020F0502020204030204" pitchFamily="34" charset="0"/>
                <a:cs typeface="Times New Roman" panose="02020603050405020304" pitchFamily="18" charset="0"/>
              </a:rPr>
              <a:t> </a:t>
            </a:r>
            <a:r>
              <a:rPr lang="es-ES" sz="2400" dirty="0" err="1">
                <a:effectLst/>
                <a:latin typeface="Calibri" panose="020F0502020204030204" pitchFamily="34" charset="0"/>
                <a:ea typeface="Calibri" panose="020F0502020204030204" pitchFamily="34" charset="0"/>
                <a:cs typeface="Times New Roman" panose="02020603050405020304" pitchFamily="18" charset="0"/>
              </a:rPr>
              <a:t>medium</a:t>
            </a:r>
            <a:r>
              <a:rPr lang="es-ES" sz="2400" dirty="0">
                <a:effectLst/>
                <a:latin typeface="Calibri" panose="020F0502020204030204" pitchFamily="34" charset="0"/>
                <a:ea typeface="Calibri" panose="020F0502020204030204" pitchFamily="34" charset="0"/>
                <a:cs typeface="Times New Roman" panose="02020603050405020304" pitchFamily="18" charset="0"/>
              </a:rPr>
              <a:t> and </a:t>
            </a:r>
            <a:r>
              <a:rPr lang="es-ES" sz="2400" dirty="0" err="1">
                <a:effectLst/>
                <a:latin typeface="Calibri" panose="020F0502020204030204" pitchFamily="34" charset="0"/>
                <a:ea typeface="Calibri" panose="020F0502020204030204" pitchFamily="34" charset="0"/>
                <a:cs typeface="Times New Roman" panose="02020603050405020304" pitchFamily="18" charset="0"/>
              </a:rPr>
              <a:t>long</a:t>
            </a:r>
            <a:r>
              <a:rPr lang="es-ES" sz="2400" dirty="0">
                <a:effectLst/>
                <a:latin typeface="Calibri" panose="020F0502020204030204" pitchFamily="34" charset="0"/>
                <a:ea typeface="Calibri" panose="020F0502020204030204" pitchFamily="34" charset="0"/>
                <a:cs typeface="Times New Roman" panose="02020603050405020304" pitchFamily="18" charset="0"/>
              </a:rPr>
              <a:t> </a:t>
            </a:r>
            <a:r>
              <a:rPr lang="es-ES" sz="2400" dirty="0" err="1">
                <a:effectLst/>
                <a:latin typeface="Calibri" panose="020F0502020204030204" pitchFamily="34" charset="0"/>
                <a:ea typeface="Calibri" panose="020F0502020204030204" pitchFamily="34" charset="0"/>
                <a:cs typeface="Times New Roman" panose="02020603050405020304" pitchFamily="18" charset="0"/>
              </a:rPr>
              <a:t>term</a:t>
            </a:r>
            <a:r>
              <a:rPr lang="es-ES" sz="2400" dirty="0">
                <a:effectLst/>
                <a:latin typeface="Calibri" panose="020F0502020204030204" pitchFamily="34" charset="0"/>
                <a:ea typeface="Calibri" panose="020F0502020204030204" pitchFamily="34" charset="0"/>
                <a:cs typeface="Times New Roman" panose="02020603050405020304" pitchFamily="18" charset="0"/>
              </a:rPr>
              <a:t> </a:t>
            </a:r>
            <a:r>
              <a:rPr lang="es-ES" sz="2400" dirty="0" err="1">
                <a:effectLst/>
                <a:latin typeface="Calibri" panose="020F0502020204030204" pitchFamily="34" charset="0"/>
                <a:ea typeface="Calibri" panose="020F0502020204030204" pitchFamily="34" charset="0"/>
                <a:cs typeface="Times New Roman" panose="02020603050405020304" pitchFamily="18" charset="0"/>
              </a:rPr>
              <a:t>to</a:t>
            </a:r>
            <a:r>
              <a:rPr lang="es-ES" sz="2400" dirty="0">
                <a:effectLst/>
                <a:latin typeface="Calibri" panose="020F0502020204030204" pitchFamily="34" charset="0"/>
                <a:ea typeface="Calibri" panose="020F0502020204030204" pitchFamily="34" charset="0"/>
                <a:cs typeface="Times New Roman" panose="02020603050405020304" pitchFamily="18" charset="0"/>
              </a:rPr>
              <a:t> </a:t>
            </a:r>
            <a:r>
              <a:rPr lang="es-ES" sz="2400" dirty="0" err="1">
                <a:effectLst/>
                <a:latin typeface="Calibri" panose="020F0502020204030204" pitchFamily="34" charset="0"/>
                <a:ea typeface="Calibri" panose="020F0502020204030204" pitchFamily="34" charset="0"/>
                <a:cs typeface="Times New Roman" panose="02020603050405020304" pitchFamily="18" charset="0"/>
              </a:rPr>
              <a:t>the</a:t>
            </a:r>
            <a:r>
              <a:rPr lang="es-ES" sz="2400" dirty="0">
                <a:effectLst/>
                <a:latin typeface="Calibri" panose="020F0502020204030204" pitchFamily="34" charset="0"/>
                <a:ea typeface="Calibri" panose="020F0502020204030204" pitchFamily="34" charset="0"/>
                <a:cs typeface="Times New Roman" panose="02020603050405020304" pitchFamily="18" charset="0"/>
              </a:rPr>
              <a:t> </a:t>
            </a:r>
            <a:r>
              <a:rPr lang="es-ES" sz="2400" dirty="0" err="1">
                <a:effectLst/>
                <a:latin typeface="Calibri" panose="020F0502020204030204" pitchFamily="34" charset="0"/>
                <a:ea typeface="Calibri" panose="020F0502020204030204" pitchFamily="34" charset="0"/>
                <a:cs typeface="Times New Roman" panose="02020603050405020304" pitchFamily="18" charset="0"/>
              </a:rPr>
              <a:t>benefit</a:t>
            </a:r>
            <a:r>
              <a:rPr lang="es-ES" sz="2400" dirty="0">
                <a:effectLst/>
                <a:latin typeface="Calibri" panose="020F0502020204030204" pitchFamily="34" charset="0"/>
                <a:ea typeface="Calibri" panose="020F0502020204030204" pitchFamily="34" charset="0"/>
                <a:cs typeface="Times New Roman" panose="02020603050405020304" pitchFamily="18" charset="0"/>
              </a:rPr>
              <a:t> </a:t>
            </a:r>
            <a:r>
              <a:rPr lang="es-ES" sz="2400" dirty="0" err="1">
                <a:effectLst/>
                <a:latin typeface="Calibri" panose="020F0502020204030204" pitchFamily="34" charset="0"/>
                <a:ea typeface="Calibri" panose="020F0502020204030204" pitchFamily="34" charset="0"/>
                <a:cs typeface="Times New Roman" panose="02020603050405020304" pitchFamily="18" charset="0"/>
              </a:rPr>
              <a:t>of</a:t>
            </a:r>
            <a:r>
              <a:rPr lang="es-ES" sz="2400" dirty="0">
                <a:effectLst/>
                <a:latin typeface="Calibri" panose="020F0502020204030204" pitchFamily="34" charset="0"/>
                <a:ea typeface="Calibri" panose="020F0502020204030204" pitchFamily="34" charset="0"/>
                <a:cs typeface="Times New Roman" panose="02020603050405020304" pitchFamily="18" charset="0"/>
              </a:rPr>
              <a:t> </a:t>
            </a:r>
            <a:r>
              <a:rPr lang="es-ES" sz="2400" dirty="0" err="1">
                <a:effectLst/>
                <a:latin typeface="Calibri" panose="020F0502020204030204" pitchFamily="34" charset="0"/>
                <a:ea typeface="Calibri" panose="020F0502020204030204" pitchFamily="34" charset="0"/>
                <a:cs typeface="Times New Roman" panose="02020603050405020304" pitchFamily="18" charset="0"/>
              </a:rPr>
              <a:t>their</a:t>
            </a:r>
            <a:r>
              <a:rPr lang="es-ES" sz="2400" dirty="0">
                <a:effectLst/>
                <a:latin typeface="Calibri" panose="020F0502020204030204" pitchFamily="34" charset="0"/>
                <a:ea typeface="Calibri" panose="020F0502020204030204" pitchFamily="34" charset="0"/>
                <a:cs typeface="Times New Roman" panose="02020603050405020304" pitchFamily="18" charset="0"/>
              </a:rPr>
              <a:t> </a:t>
            </a:r>
            <a:r>
              <a:rPr lang="es-ES" sz="2400" dirty="0" err="1">
                <a:effectLst/>
                <a:latin typeface="Calibri" panose="020F0502020204030204" pitchFamily="34" charset="0"/>
                <a:ea typeface="Calibri" panose="020F0502020204030204" pitchFamily="34" charset="0"/>
                <a:cs typeface="Times New Roman" panose="02020603050405020304" pitchFamily="18" charset="0"/>
              </a:rPr>
              <a:t>organizers</a:t>
            </a:r>
            <a:r>
              <a:rPr lang="es-ES" sz="2400" dirty="0">
                <a:latin typeface="Calibri" panose="020F0502020204030204" pitchFamily="34" charset="0"/>
                <a:ea typeface="Calibri" panose="020F0502020204030204" pitchFamily="34" charset="0"/>
                <a:cs typeface="Times New Roman" panose="02020603050405020304" pitchFamily="18" charset="0"/>
              </a:rPr>
              <a:t>:</a:t>
            </a:r>
            <a:r>
              <a:rPr lang="es-ES" sz="2400" dirty="0">
                <a:effectLst/>
                <a:latin typeface="Calibri" panose="020F0502020204030204" pitchFamily="34" charset="0"/>
                <a:ea typeface="Calibri" panose="020F0502020204030204" pitchFamily="34" charset="0"/>
                <a:cs typeface="Times New Roman" panose="02020603050405020304" pitchFamily="18" charset="0"/>
              </a:rPr>
              <a:t> </a:t>
            </a:r>
            <a:r>
              <a:rPr lang="es-ES" sz="2400" dirty="0" err="1">
                <a:effectLst/>
                <a:latin typeface="Calibri" panose="020F0502020204030204" pitchFamily="34" charset="0"/>
                <a:ea typeface="Calibri" panose="020F0502020204030204" pitchFamily="34" charset="0"/>
                <a:cs typeface="Times New Roman" panose="02020603050405020304" pitchFamily="18" charset="0"/>
              </a:rPr>
              <a:t>the</a:t>
            </a:r>
            <a:r>
              <a:rPr lang="es-ES" sz="2400" dirty="0">
                <a:effectLst/>
                <a:latin typeface="Calibri" panose="020F0502020204030204" pitchFamily="34" charset="0"/>
                <a:ea typeface="Calibri" panose="020F0502020204030204" pitchFamily="34" charset="0"/>
                <a:cs typeface="Times New Roman" panose="02020603050405020304" pitchFamily="18" charset="0"/>
              </a:rPr>
              <a:t> </a:t>
            </a:r>
            <a:r>
              <a:rPr lang="es-ES" sz="2400" dirty="0" err="1">
                <a:effectLst/>
                <a:latin typeface="Calibri" panose="020F0502020204030204" pitchFamily="34" charset="0"/>
                <a:ea typeface="Calibri" panose="020F0502020204030204" pitchFamily="34" charset="0"/>
                <a:cs typeface="Times New Roman" panose="02020603050405020304" pitchFamily="18" charset="0"/>
              </a:rPr>
              <a:t>University</a:t>
            </a:r>
            <a:r>
              <a:rPr lang="es-ES" sz="2400" dirty="0">
                <a:effectLst/>
                <a:latin typeface="Calibri" panose="020F0502020204030204" pitchFamily="34" charset="0"/>
                <a:ea typeface="Calibri" panose="020F0502020204030204" pitchFamily="34" charset="0"/>
                <a:cs typeface="Times New Roman" panose="02020603050405020304" pitchFamily="18" charset="0"/>
              </a:rPr>
              <a:t> (in </a:t>
            </a:r>
            <a:r>
              <a:rPr lang="es-ES" sz="2400" dirty="0" err="1">
                <a:effectLst/>
                <a:latin typeface="Calibri" panose="020F0502020204030204" pitchFamily="34" charset="0"/>
                <a:ea typeface="Calibri" panose="020F0502020204030204" pitchFamily="34" charset="0"/>
                <a:cs typeface="Times New Roman" panose="02020603050405020304" pitchFamily="18" charset="0"/>
              </a:rPr>
              <a:t>this</a:t>
            </a:r>
            <a:r>
              <a:rPr lang="es-ES" sz="2400" dirty="0">
                <a:effectLst/>
                <a:latin typeface="Calibri" panose="020F0502020204030204" pitchFamily="34" charset="0"/>
                <a:ea typeface="Calibri" panose="020F0502020204030204" pitchFamily="34" charset="0"/>
                <a:cs typeface="Times New Roman" panose="02020603050405020304" pitchFamily="18" charset="0"/>
              </a:rPr>
              <a:t> case </a:t>
            </a:r>
            <a:r>
              <a:rPr lang="es-ES" sz="2400" dirty="0" err="1">
                <a:effectLst/>
                <a:latin typeface="Calibri" panose="020F0502020204030204" pitchFamily="34" charset="0"/>
                <a:ea typeface="Calibri" panose="020F0502020204030204" pitchFamily="34" charset="0"/>
                <a:cs typeface="Times New Roman" panose="02020603050405020304" pitchFamily="18" charset="0"/>
              </a:rPr>
              <a:t>the</a:t>
            </a:r>
            <a:r>
              <a:rPr lang="es-ES" sz="2400" dirty="0">
                <a:effectLst/>
                <a:latin typeface="Calibri" panose="020F0502020204030204" pitchFamily="34" charset="0"/>
                <a:ea typeface="Calibri" panose="020F0502020204030204" pitchFamily="34" charset="0"/>
                <a:cs typeface="Times New Roman" panose="02020603050405020304" pitchFamily="18" charset="0"/>
              </a:rPr>
              <a:t> </a:t>
            </a:r>
            <a:r>
              <a:rPr lang="es-ES" sz="2400" dirty="0" err="1">
                <a:effectLst/>
                <a:latin typeface="Calibri" panose="020F0502020204030204" pitchFamily="34" charset="0"/>
                <a:ea typeface="Calibri" panose="020F0502020204030204" pitchFamily="34" charset="0"/>
                <a:cs typeface="Times New Roman" panose="02020603050405020304" pitchFamily="18" charset="0"/>
              </a:rPr>
              <a:t>University</a:t>
            </a:r>
            <a:r>
              <a:rPr lang="es-ES" sz="2400" dirty="0">
                <a:effectLst/>
                <a:latin typeface="Calibri" panose="020F0502020204030204" pitchFamily="34" charset="0"/>
                <a:ea typeface="Calibri" panose="020F0502020204030204" pitchFamily="34" charset="0"/>
                <a:cs typeface="Times New Roman" panose="02020603050405020304" pitchFamily="18" charset="0"/>
              </a:rPr>
              <a:t> </a:t>
            </a:r>
            <a:r>
              <a:rPr lang="es-ES" sz="2400" dirty="0" err="1">
                <a:effectLst/>
                <a:latin typeface="Calibri" panose="020F0502020204030204" pitchFamily="34" charset="0"/>
                <a:ea typeface="Calibri" panose="020F0502020204030204" pitchFamily="34" charset="0"/>
                <a:cs typeface="Times New Roman" panose="02020603050405020304" pitchFamily="18" charset="0"/>
              </a:rPr>
              <a:t>of</a:t>
            </a:r>
            <a:r>
              <a:rPr lang="es-ES" sz="2400" dirty="0">
                <a:effectLst/>
                <a:latin typeface="Calibri" panose="020F0502020204030204" pitchFamily="34" charset="0"/>
                <a:ea typeface="Calibri" panose="020F0502020204030204" pitchFamily="34" charset="0"/>
                <a:cs typeface="Times New Roman" panose="02020603050405020304" pitchFamily="18" charset="0"/>
              </a:rPr>
              <a:t> </a:t>
            </a:r>
            <a:r>
              <a:rPr lang="es-ES" sz="2400" dirty="0" err="1">
                <a:effectLst/>
                <a:latin typeface="Calibri" panose="020F0502020204030204" pitchFamily="34" charset="0"/>
                <a:ea typeface="Calibri" panose="020F0502020204030204" pitchFamily="34" charset="0"/>
                <a:cs typeface="Times New Roman" panose="02020603050405020304" pitchFamily="18" charset="0"/>
              </a:rPr>
              <a:t>Applied</a:t>
            </a:r>
            <a:r>
              <a:rPr lang="es-ES" sz="2400" dirty="0">
                <a:effectLst/>
                <a:latin typeface="Calibri" panose="020F0502020204030204" pitchFamily="34" charset="0"/>
                <a:ea typeface="Calibri" panose="020F0502020204030204" pitchFamily="34" charset="0"/>
                <a:cs typeface="Times New Roman" panose="02020603050405020304" pitchFamily="18" charset="0"/>
              </a:rPr>
              <a:t> </a:t>
            </a:r>
            <a:r>
              <a:rPr lang="es-ES" sz="2400" dirty="0" err="1">
                <a:effectLst/>
                <a:latin typeface="Calibri" panose="020F0502020204030204" pitchFamily="34" charset="0"/>
                <a:ea typeface="Calibri" panose="020F0502020204030204" pitchFamily="34" charset="0"/>
                <a:cs typeface="Times New Roman" panose="02020603050405020304" pitchFamily="18" charset="0"/>
              </a:rPr>
              <a:t>Sciences</a:t>
            </a:r>
            <a:r>
              <a:rPr lang="es-ES" sz="2400" dirty="0">
                <a:effectLst/>
                <a:latin typeface="Calibri" panose="020F0502020204030204" pitchFamily="34" charset="0"/>
                <a:ea typeface="Calibri" panose="020F0502020204030204" pitchFamily="34" charset="0"/>
                <a:cs typeface="Times New Roman" panose="02020603050405020304" pitchFamily="18" charset="0"/>
              </a:rPr>
              <a:t> </a:t>
            </a:r>
            <a:r>
              <a:rPr lang="es-ES" sz="2400" dirty="0" err="1">
                <a:effectLst/>
                <a:latin typeface="Calibri" panose="020F0502020204030204" pitchFamily="34" charset="0"/>
                <a:ea typeface="Calibri" panose="020F0502020204030204" pitchFamily="34" charset="0"/>
                <a:cs typeface="Times New Roman" panose="02020603050405020304" pitchFamily="18" charset="0"/>
              </a:rPr>
              <a:t>of</a:t>
            </a:r>
            <a:r>
              <a:rPr lang="es-ES" sz="2400" dirty="0">
                <a:effectLst/>
                <a:latin typeface="Calibri" panose="020F0502020204030204" pitchFamily="34" charset="0"/>
                <a:ea typeface="Calibri" panose="020F0502020204030204" pitchFamily="34" charset="0"/>
                <a:cs typeface="Times New Roman" panose="02020603050405020304" pitchFamily="18" charset="0"/>
              </a:rPr>
              <a:t> </a:t>
            </a:r>
            <a:r>
              <a:rPr lang="es-ES" sz="2400" dirty="0" err="1">
                <a:effectLst/>
                <a:latin typeface="Calibri" panose="020F0502020204030204" pitchFamily="34" charset="0"/>
                <a:ea typeface="Calibri" panose="020F0502020204030204" pitchFamily="34" charset="0"/>
                <a:cs typeface="Times New Roman" panose="02020603050405020304" pitchFamily="18" charset="0"/>
              </a:rPr>
              <a:t>Trier</a:t>
            </a:r>
            <a:r>
              <a:rPr lang="es-ES" sz="2400" dirty="0">
                <a:effectLst/>
                <a:latin typeface="Calibri" panose="020F0502020204030204" pitchFamily="34" charset="0"/>
                <a:ea typeface="Calibri" panose="020F0502020204030204" pitchFamily="34" charset="0"/>
                <a:cs typeface="Times New Roman" panose="02020603050405020304" pitchFamily="18" charset="0"/>
              </a:rPr>
              <a:t>) and </a:t>
            </a:r>
            <a:r>
              <a:rPr lang="es-ES" sz="2400" dirty="0" err="1">
                <a:effectLst/>
                <a:latin typeface="Calibri" panose="020F0502020204030204" pitchFamily="34" charset="0"/>
                <a:ea typeface="Calibri" panose="020F0502020204030204" pitchFamily="34" charset="0"/>
                <a:cs typeface="Times New Roman" panose="02020603050405020304" pitchFamily="18" charset="0"/>
              </a:rPr>
              <a:t>the</a:t>
            </a:r>
            <a:r>
              <a:rPr lang="es-ES" sz="2400" dirty="0">
                <a:effectLst/>
                <a:latin typeface="Calibri" panose="020F0502020204030204" pitchFamily="34" charset="0"/>
                <a:ea typeface="Calibri" panose="020F0502020204030204" pitchFamily="34" charset="0"/>
                <a:cs typeface="Times New Roman" panose="02020603050405020304" pitchFamily="18" charset="0"/>
              </a:rPr>
              <a:t> </a:t>
            </a:r>
            <a:r>
              <a:rPr lang="es-ES" sz="2400" dirty="0" err="1">
                <a:effectLst/>
                <a:latin typeface="Calibri" panose="020F0502020204030204" pitchFamily="34" charset="0"/>
                <a:ea typeface="Calibri" panose="020F0502020204030204" pitchFamily="34" charset="0"/>
                <a:cs typeface="Times New Roman" panose="02020603050405020304" pitchFamily="18" charset="0"/>
              </a:rPr>
              <a:t>attending</a:t>
            </a:r>
            <a:r>
              <a:rPr lang="es-ES" sz="2400" dirty="0">
                <a:effectLst/>
                <a:latin typeface="Calibri" panose="020F0502020204030204" pitchFamily="34" charset="0"/>
                <a:ea typeface="Calibri" panose="020F0502020204030204" pitchFamily="34" charset="0"/>
                <a:cs typeface="Times New Roman" panose="02020603050405020304" pitchFamily="18" charset="0"/>
              </a:rPr>
              <a:t> </a:t>
            </a:r>
            <a:r>
              <a:rPr lang="es-ES" sz="2400" dirty="0" err="1">
                <a:effectLst/>
                <a:latin typeface="Calibri" panose="020F0502020204030204" pitchFamily="34" charset="0"/>
                <a:ea typeface="Calibri" panose="020F0502020204030204" pitchFamily="34" charset="0"/>
                <a:cs typeface="Times New Roman" panose="02020603050405020304" pitchFamily="18" charset="0"/>
              </a:rPr>
              <a:t>students</a:t>
            </a:r>
            <a:r>
              <a:rPr lang="es-ES" sz="2400" dirty="0">
                <a:latin typeface="Calibri" panose="020F0502020204030204" pitchFamily="34" charset="0"/>
                <a:ea typeface="Calibri" panose="020F0502020204030204" pitchFamily="34" charset="0"/>
                <a:cs typeface="Times New Roman" panose="02020603050405020304" pitchFamily="18" charset="0"/>
              </a:rPr>
              <a:t>, and </a:t>
            </a:r>
            <a:r>
              <a:rPr lang="es-ES" sz="2400" dirty="0" err="1">
                <a:latin typeface="Calibri" panose="020F0502020204030204" pitchFamily="34" charset="0"/>
                <a:ea typeface="Calibri" panose="020F0502020204030204" pitchFamily="34" charset="0"/>
                <a:cs typeface="Times New Roman" panose="02020603050405020304" pitchFamily="18" charset="0"/>
              </a:rPr>
              <a:t>also</a:t>
            </a:r>
            <a:r>
              <a:rPr lang="es-ES" sz="2400" dirty="0">
                <a:latin typeface="Calibri" panose="020F0502020204030204" pitchFamily="34" charset="0"/>
                <a:ea typeface="Calibri" panose="020F0502020204030204" pitchFamily="34" charset="0"/>
                <a:cs typeface="Times New Roman" panose="02020603050405020304" pitchFamily="18" charset="0"/>
              </a:rPr>
              <a:t> </a:t>
            </a:r>
            <a:r>
              <a:rPr lang="es-ES" sz="2400" dirty="0" err="1">
                <a:latin typeface="Calibri" panose="020F0502020204030204" pitchFamily="34" charset="0"/>
                <a:ea typeface="Calibri" panose="020F0502020204030204" pitchFamily="34" charset="0"/>
                <a:cs typeface="Times New Roman" panose="02020603050405020304" pitchFamily="18" charset="0"/>
              </a:rPr>
              <a:t>improve</a:t>
            </a:r>
            <a:r>
              <a:rPr lang="es-ES" sz="2400" dirty="0">
                <a:effectLst/>
                <a:latin typeface="Calibri" panose="020F0502020204030204" pitchFamily="34" charset="0"/>
                <a:ea typeface="Calibri" panose="020F0502020204030204" pitchFamily="34" charset="0"/>
                <a:cs typeface="Times New Roman" panose="02020603050405020304" pitchFamily="18" charset="0"/>
              </a:rPr>
              <a:t> </a:t>
            </a:r>
            <a:r>
              <a:rPr lang="es-ES" sz="2400" dirty="0" err="1">
                <a:effectLst/>
                <a:latin typeface="Calibri" panose="020F0502020204030204" pitchFamily="34" charset="0"/>
                <a:ea typeface="Calibri" panose="020F0502020204030204" pitchFamily="34" charset="0"/>
                <a:cs typeface="Times New Roman" panose="02020603050405020304" pitchFamily="18" charset="0"/>
              </a:rPr>
              <a:t>the</a:t>
            </a:r>
            <a:r>
              <a:rPr lang="es-ES" sz="2400" dirty="0">
                <a:effectLst/>
                <a:latin typeface="Calibri" panose="020F0502020204030204" pitchFamily="34" charset="0"/>
                <a:ea typeface="Calibri" panose="020F0502020204030204" pitchFamily="34" charset="0"/>
                <a:cs typeface="Times New Roman" panose="02020603050405020304" pitchFamily="18" charset="0"/>
              </a:rPr>
              <a:t> </a:t>
            </a:r>
            <a:r>
              <a:rPr lang="es-ES" sz="2400" dirty="0" err="1">
                <a:effectLst/>
                <a:latin typeface="Calibri" panose="020F0502020204030204" pitchFamily="34" charset="0"/>
                <a:ea typeface="Calibri" panose="020F0502020204030204" pitchFamily="34" charset="0"/>
                <a:cs typeface="Times New Roman" panose="02020603050405020304" pitchFamily="18" charset="0"/>
              </a:rPr>
              <a:t>understanding</a:t>
            </a:r>
            <a:r>
              <a:rPr lang="es-ES" sz="2400" dirty="0">
                <a:effectLst/>
                <a:latin typeface="Calibri" panose="020F0502020204030204" pitchFamily="34" charset="0"/>
                <a:ea typeface="Calibri" panose="020F0502020204030204" pitchFamily="34" charset="0"/>
                <a:cs typeface="Times New Roman" panose="02020603050405020304" pitchFamily="18" charset="0"/>
              </a:rPr>
              <a:t> </a:t>
            </a:r>
            <a:r>
              <a:rPr lang="es-ES" sz="2400" dirty="0" err="1">
                <a:effectLst/>
                <a:latin typeface="Calibri" panose="020F0502020204030204" pitchFamily="34" charset="0"/>
                <a:ea typeface="Calibri" panose="020F0502020204030204" pitchFamily="34" charset="0"/>
                <a:cs typeface="Times New Roman" panose="02020603050405020304" pitchFamily="18" charset="0"/>
              </a:rPr>
              <a:t>of</a:t>
            </a:r>
            <a:r>
              <a:rPr lang="es-ES" sz="2400" dirty="0">
                <a:effectLst/>
                <a:latin typeface="Calibri" panose="020F0502020204030204" pitchFamily="34" charset="0"/>
                <a:ea typeface="Calibri" panose="020F0502020204030204" pitchFamily="34" charset="0"/>
                <a:cs typeface="Times New Roman" panose="02020603050405020304" pitchFamily="18" charset="0"/>
              </a:rPr>
              <a:t> </a:t>
            </a:r>
            <a:r>
              <a:rPr lang="es-ES" sz="2400" dirty="0" err="1">
                <a:effectLst/>
                <a:latin typeface="Calibri" panose="020F0502020204030204" pitchFamily="34" charset="0"/>
                <a:ea typeface="Calibri" panose="020F0502020204030204" pitchFamily="34" charset="0"/>
                <a:cs typeface="Times New Roman" panose="02020603050405020304" pitchFamily="18" charset="0"/>
              </a:rPr>
              <a:t>European</a:t>
            </a:r>
            <a:r>
              <a:rPr lang="es-ES" sz="2400" dirty="0">
                <a:effectLst/>
                <a:latin typeface="Calibri" panose="020F0502020204030204" pitchFamily="34" charset="0"/>
                <a:ea typeface="Calibri" panose="020F0502020204030204" pitchFamily="34" charset="0"/>
                <a:cs typeface="Times New Roman" panose="02020603050405020304" pitchFamily="18" charset="0"/>
              </a:rPr>
              <a:t> </a:t>
            </a:r>
            <a:r>
              <a:rPr lang="es-ES" sz="2400" dirty="0" err="1">
                <a:effectLst/>
                <a:latin typeface="Calibri" panose="020F0502020204030204" pitchFamily="34" charset="0"/>
                <a:ea typeface="Calibri" panose="020F0502020204030204" pitchFamily="34" charset="0"/>
                <a:cs typeface="Times New Roman" panose="02020603050405020304" pitchFamily="18" charset="0"/>
              </a:rPr>
              <a:t>integration</a:t>
            </a:r>
            <a:r>
              <a:rPr lang="es-ES" sz="2400" dirty="0">
                <a:effectLst/>
                <a:latin typeface="Calibri" panose="020F0502020204030204" pitchFamily="34" charset="0"/>
                <a:ea typeface="Calibri" panose="020F0502020204030204" pitchFamily="34" charset="0"/>
                <a:cs typeface="Times New Roman" panose="02020603050405020304" pitchFamily="18" charset="0"/>
              </a:rPr>
              <a:t> and </a:t>
            </a:r>
            <a:r>
              <a:rPr lang="es-ES" sz="2400" dirty="0" err="1">
                <a:effectLst/>
                <a:latin typeface="Calibri" panose="020F0502020204030204" pitchFamily="34" charset="0"/>
                <a:ea typeface="Calibri" panose="020F0502020204030204" pitchFamily="34" charset="0"/>
                <a:cs typeface="Times New Roman" panose="02020603050405020304" pitchFamily="18" charset="0"/>
              </a:rPr>
              <a:t>the</a:t>
            </a:r>
            <a:r>
              <a:rPr lang="es-ES" sz="2400" dirty="0">
                <a:effectLst/>
                <a:latin typeface="Calibri" panose="020F0502020204030204" pitchFamily="34" charset="0"/>
                <a:ea typeface="Calibri" panose="020F0502020204030204" pitchFamily="34" charset="0"/>
                <a:cs typeface="Times New Roman" panose="02020603050405020304" pitchFamily="18" charset="0"/>
              </a:rPr>
              <a:t> </a:t>
            </a:r>
            <a:r>
              <a:rPr lang="es-ES" sz="2400" dirty="0" err="1">
                <a:effectLst/>
                <a:latin typeface="Calibri" panose="020F0502020204030204" pitchFamily="34" charset="0"/>
                <a:ea typeface="Calibri" panose="020F0502020204030204" pitchFamily="34" charset="0"/>
                <a:cs typeface="Times New Roman" panose="02020603050405020304" pitchFamily="18" charset="0"/>
              </a:rPr>
              <a:t>academic</a:t>
            </a:r>
            <a:r>
              <a:rPr lang="es-ES" sz="2400" dirty="0">
                <a:effectLst/>
                <a:latin typeface="Calibri" panose="020F0502020204030204" pitchFamily="34" charset="0"/>
                <a:ea typeface="Calibri" panose="020F0502020204030204" pitchFamily="34" charset="0"/>
                <a:cs typeface="Times New Roman" panose="02020603050405020304" pitchFamily="18" charset="0"/>
              </a:rPr>
              <a:t> </a:t>
            </a:r>
            <a:r>
              <a:rPr lang="es-ES" sz="2400" dirty="0" err="1">
                <a:latin typeface="Calibri" panose="020F0502020204030204" pitchFamily="34" charset="0"/>
                <a:ea typeface="Calibri" panose="020F0502020204030204" pitchFamily="34" charset="0"/>
                <a:cs typeface="Times New Roman" panose="02020603050405020304" pitchFamily="18" charset="0"/>
              </a:rPr>
              <a:t>relationship</a:t>
            </a:r>
            <a:r>
              <a:rPr lang="es-ES" sz="2400" dirty="0">
                <a:effectLst/>
                <a:latin typeface="Calibri" panose="020F0502020204030204" pitchFamily="34" charset="0"/>
                <a:ea typeface="Calibri" panose="020F0502020204030204" pitchFamily="34" charset="0"/>
                <a:cs typeface="Times New Roman" panose="02020603050405020304" pitchFamily="18" charset="0"/>
              </a:rPr>
              <a:t> </a:t>
            </a:r>
            <a:r>
              <a:rPr lang="es-ES" sz="2400" dirty="0" err="1">
                <a:latin typeface="Calibri" panose="020F0502020204030204" pitchFamily="34" charset="0"/>
                <a:ea typeface="Calibri" panose="020F0502020204030204" pitchFamily="34" charset="0"/>
                <a:cs typeface="Times New Roman" panose="02020603050405020304" pitchFamily="18" charset="0"/>
              </a:rPr>
              <a:t>among</a:t>
            </a:r>
            <a:r>
              <a:rPr lang="es-ES" sz="2400" dirty="0">
                <a:effectLst/>
                <a:latin typeface="Calibri" panose="020F0502020204030204" pitchFamily="34" charset="0"/>
                <a:ea typeface="Calibri" panose="020F0502020204030204" pitchFamily="34" charset="0"/>
                <a:cs typeface="Times New Roman" panose="02020603050405020304" pitchFamily="18" charset="0"/>
              </a:rPr>
              <a:t> </a:t>
            </a:r>
            <a:r>
              <a:rPr lang="es-ES" sz="2400" dirty="0" err="1">
                <a:effectLst/>
                <a:latin typeface="Calibri" panose="020F0502020204030204" pitchFamily="34" charset="0"/>
                <a:ea typeface="Calibri" panose="020F0502020204030204" pitchFamily="34" charset="0"/>
                <a:cs typeface="Times New Roman" panose="02020603050405020304" pitchFamily="18" charset="0"/>
              </a:rPr>
              <a:t>all</a:t>
            </a:r>
            <a:r>
              <a:rPr lang="es-ES" sz="2400" dirty="0">
                <a:effectLst/>
                <a:latin typeface="Calibri" panose="020F0502020204030204" pitchFamily="34" charset="0"/>
                <a:ea typeface="Calibri" panose="020F0502020204030204" pitchFamily="34" charset="0"/>
                <a:cs typeface="Times New Roman" panose="02020603050405020304" pitchFamily="18" charset="0"/>
              </a:rPr>
              <a:t> </a:t>
            </a:r>
            <a:r>
              <a:rPr lang="es-ES" sz="2400" dirty="0" err="1">
                <a:effectLst/>
                <a:latin typeface="Calibri" panose="020F0502020204030204" pitchFamily="34" charset="0"/>
                <a:ea typeface="Calibri" panose="020F0502020204030204" pitchFamily="34" charset="0"/>
                <a:cs typeface="Times New Roman" panose="02020603050405020304" pitchFamily="18" charset="0"/>
              </a:rPr>
              <a:t>partners</a:t>
            </a:r>
            <a:r>
              <a:rPr lang="es-ES" sz="2400" dirty="0">
                <a:effectLst/>
                <a:latin typeface="Calibri" panose="020F0502020204030204" pitchFamily="34" charset="0"/>
                <a:ea typeface="Calibri" panose="020F0502020204030204" pitchFamily="34" charset="0"/>
                <a:cs typeface="Times New Roman" panose="02020603050405020304" pitchFamily="18" charset="0"/>
              </a:rPr>
              <a:t> and </a:t>
            </a:r>
            <a:r>
              <a:rPr lang="es-ES" sz="2400" dirty="0" err="1">
                <a:effectLst/>
                <a:latin typeface="Calibri" panose="020F0502020204030204" pitchFamily="34" charset="0"/>
                <a:ea typeface="Calibri" panose="020F0502020204030204" pitchFamily="34" charset="0"/>
                <a:cs typeface="Times New Roman" panose="02020603050405020304" pitchFamily="18" charset="0"/>
              </a:rPr>
              <a:t>friends</a:t>
            </a:r>
            <a:r>
              <a:rPr lang="es-ES" sz="2400" dirty="0">
                <a:effectLst/>
                <a:latin typeface="Calibri" panose="020F0502020204030204" pitchFamily="34" charset="0"/>
                <a:ea typeface="Calibri" panose="020F0502020204030204" pitchFamily="34" charset="0"/>
                <a:cs typeface="Times New Roman" panose="02020603050405020304" pitchFamily="18" charset="0"/>
              </a:rPr>
              <a:t> </a:t>
            </a:r>
            <a:r>
              <a:rPr lang="es-ES" sz="2400" dirty="0" err="1">
                <a:effectLst/>
                <a:latin typeface="Calibri" panose="020F0502020204030204" pitchFamily="34" charset="0"/>
                <a:ea typeface="Calibri" panose="020F0502020204030204" pitchFamily="34" charset="0"/>
                <a:cs typeface="Times New Roman" panose="02020603050405020304" pitchFamily="18" charset="0"/>
              </a:rPr>
              <a:t>of</a:t>
            </a:r>
            <a:r>
              <a:rPr lang="es-ES" sz="2400" dirty="0">
                <a:effectLst/>
                <a:latin typeface="Calibri" panose="020F0502020204030204" pitchFamily="34" charset="0"/>
                <a:ea typeface="Calibri" panose="020F0502020204030204" pitchFamily="34" charset="0"/>
                <a:cs typeface="Times New Roman" panose="02020603050405020304" pitchFamily="18" charset="0"/>
              </a:rPr>
              <a:t> </a:t>
            </a:r>
            <a:r>
              <a:rPr lang="es-ES" sz="2400" dirty="0" err="1">
                <a:effectLst/>
                <a:latin typeface="Calibri" panose="020F0502020204030204" pitchFamily="34" charset="0"/>
                <a:ea typeface="Calibri" panose="020F0502020204030204" pitchFamily="34" charset="0"/>
                <a:cs typeface="Times New Roman" panose="02020603050405020304" pitchFamily="18" charset="0"/>
              </a:rPr>
              <a:t>the</a:t>
            </a:r>
            <a:r>
              <a:rPr lang="es-ES" sz="2400" dirty="0">
                <a:effectLst/>
                <a:latin typeface="Calibri" panose="020F0502020204030204" pitchFamily="34" charset="0"/>
                <a:ea typeface="Calibri" panose="020F0502020204030204" pitchFamily="34" charset="0"/>
                <a:cs typeface="Times New Roman" panose="02020603050405020304" pitchFamily="18" charset="0"/>
              </a:rPr>
              <a:t> </a:t>
            </a:r>
            <a:r>
              <a:rPr lang="es-ES" sz="2400" dirty="0" err="1">
                <a:effectLst/>
                <a:latin typeface="Calibri" panose="020F0502020204030204" pitchFamily="34" charset="0"/>
                <a:ea typeface="Calibri" panose="020F0502020204030204" pitchFamily="34" charset="0"/>
                <a:cs typeface="Times New Roman" panose="02020603050405020304" pitchFamily="18" charset="0"/>
              </a:rPr>
              <a:t>campuses</a:t>
            </a:r>
            <a:r>
              <a:rPr lang="es-ES" sz="2400" dirty="0">
                <a:effectLst/>
                <a:latin typeface="Calibri" panose="020F0502020204030204" pitchFamily="34" charset="0"/>
                <a:ea typeface="Calibri" panose="020F0502020204030204" pitchFamily="34" charset="0"/>
                <a:cs typeface="Times New Roman" panose="02020603050405020304" pitchFamily="18" charset="0"/>
              </a:rPr>
              <a:t> </a:t>
            </a:r>
            <a:r>
              <a:rPr lang="es-ES" sz="2400" dirty="0" err="1">
                <a:effectLst/>
                <a:latin typeface="Calibri" panose="020F0502020204030204" pitchFamily="34" charset="0"/>
                <a:ea typeface="Calibri" panose="020F0502020204030204" pitchFamily="34" charset="0"/>
                <a:cs typeface="Times New Roman" panose="02020603050405020304" pitchFamily="18" charset="0"/>
              </a:rPr>
              <a:t>of</a:t>
            </a:r>
            <a:r>
              <a:rPr lang="es-ES" sz="2400" dirty="0">
                <a:effectLst/>
                <a:latin typeface="Calibri" panose="020F0502020204030204" pitchFamily="34" charset="0"/>
                <a:ea typeface="Calibri" panose="020F0502020204030204" pitchFamily="34" charset="0"/>
                <a:cs typeface="Times New Roman" panose="02020603050405020304" pitchFamily="18" charset="0"/>
              </a:rPr>
              <a:t> </a:t>
            </a:r>
            <a:r>
              <a:rPr lang="es-ES" sz="2400" dirty="0" err="1">
                <a:effectLst/>
                <a:latin typeface="Calibri" panose="020F0502020204030204" pitchFamily="34" charset="0"/>
                <a:ea typeface="Calibri" panose="020F0502020204030204" pitchFamily="34" charset="0"/>
                <a:cs typeface="Times New Roman" panose="02020603050405020304" pitchFamily="18" charset="0"/>
              </a:rPr>
              <a:t>Birkenfeld</a:t>
            </a:r>
            <a:r>
              <a:rPr lang="es-ES" sz="2400" dirty="0">
                <a:effectLst/>
                <a:latin typeface="Calibri" panose="020F0502020204030204" pitchFamily="34" charset="0"/>
                <a:ea typeface="Calibri" panose="020F0502020204030204" pitchFamily="34" charset="0"/>
                <a:cs typeface="Times New Roman" panose="02020603050405020304" pitchFamily="18" charset="0"/>
              </a:rPr>
              <a:t> and </a:t>
            </a:r>
            <a:r>
              <a:rPr lang="es-ES" sz="2400" dirty="0" err="1">
                <a:effectLst/>
                <a:latin typeface="Calibri" panose="020F0502020204030204" pitchFamily="34" charset="0"/>
                <a:ea typeface="Calibri" panose="020F0502020204030204" pitchFamily="34" charset="0"/>
                <a:cs typeface="Times New Roman" panose="02020603050405020304" pitchFamily="18" charset="0"/>
              </a:rPr>
              <a:t>Trier</a:t>
            </a:r>
            <a:r>
              <a:rPr lang="es-ES" sz="2400" dirty="0">
                <a:effectLst/>
                <a:latin typeface="Calibri" panose="020F0502020204030204" pitchFamily="34" charset="0"/>
                <a:ea typeface="Calibri" panose="020F0502020204030204" pitchFamily="34" charset="0"/>
                <a:cs typeface="Times New Roman" panose="02020603050405020304" pitchFamily="18" charset="0"/>
              </a:rPr>
              <a:t>, </a:t>
            </a:r>
            <a:r>
              <a:rPr lang="es-ES" sz="2400" dirty="0" err="1">
                <a:effectLst/>
                <a:latin typeface="Calibri" panose="020F0502020204030204" pitchFamily="34" charset="0"/>
                <a:ea typeface="Calibri" panose="020F0502020204030204" pitchFamily="34" charset="0"/>
                <a:cs typeface="Times New Roman" panose="02020603050405020304" pitchFamily="18" charset="0"/>
              </a:rPr>
              <a:t>together</a:t>
            </a:r>
            <a:r>
              <a:rPr lang="es-ES" sz="2400" dirty="0">
                <a:effectLst/>
                <a:latin typeface="Calibri" panose="020F0502020204030204" pitchFamily="34" charset="0"/>
                <a:ea typeface="Calibri" panose="020F0502020204030204" pitchFamily="34" charset="0"/>
                <a:cs typeface="Times New Roman" panose="02020603050405020304" pitchFamily="18" charset="0"/>
              </a:rPr>
              <a:t> </a:t>
            </a:r>
            <a:r>
              <a:rPr lang="es-ES" sz="2400" dirty="0" err="1">
                <a:effectLst/>
                <a:latin typeface="Calibri" panose="020F0502020204030204" pitchFamily="34" charset="0"/>
                <a:ea typeface="Calibri" panose="020F0502020204030204" pitchFamily="34" charset="0"/>
                <a:cs typeface="Times New Roman" panose="02020603050405020304" pitchFamily="18" charset="0"/>
              </a:rPr>
              <a:t>with</a:t>
            </a:r>
            <a:r>
              <a:rPr lang="es-ES" sz="2400" dirty="0">
                <a:effectLst/>
                <a:latin typeface="Calibri" panose="020F0502020204030204" pitchFamily="34" charset="0"/>
                <a:ea typeface="Calibri" panose="020F0502020204030204" pitchFamily="34" charset="0"/>
                <a:cs typeface="Times New Roman" panose="02020603050405020304" pitchFamily="18" charset="0"/>
              </a:rPr>
              <a:t> Ben-</a:t>
            </a:r>
            <a:r>
              <a:rPr lang="es-ES" sz="2400" dirty="0" err="1">
                <a:effectLst/>
                <a:latin typeface="Calibri" panose="020F0502020204030204" pitchFamily="34" charset="0"/>
                <a:ea typeface="Calibri" panose="020F0502020204030204" pitchFamily="34" charset="0"/>
                <a:cs typeface="Times New Roman" panose="02020603050405020304" pitchFamily="18" charset="0"/>
              </a:rPr>
              <a:t>Gurion</a:t>
            </a:r>
            <a:r>
              <a:rPr lang="es-ES" sz="2400" dirty="0">
                <a:effectLst/>
                <a:latin typeface="Calibri" panose="020F0502020204030204" pitchFamily="34" charset="0"/>
                <a:ea typeface="Calibri" panose="020F0502020204030204" pitchFamily="34" charset="0"/>
                <a:cs typeface="Times New Roman" panose="02020603050405020304" pitchFamily="18" charset="0"/>
              </a:rPr>
              <a:t>-</a:t>
            </a:r>
            <a:r>
              <a:rPr lang="es-ES" sz="2400" dirty="0" err="1">
                <a:effectLst/>
                <a:latin typeface="Calibri" panose="020F0502020204030204" pitchFamily="34" charset="0"/>
                <a:ea typeface="Calibri" panose="020F0502020204030204" pitchFamily="34" charset="0"/>
                <a:cs typeface="Times New Roman" panose="02020603050405020304" pitchFamily="18" charset="0"/>
              </a:rPr>
              <a:t>University</a:t>
            </a:r>
            <a:r>
              <a:rPr lang="es-ES" sz="2400" dirty="0">
                <a:effectLst/>
                <a:latin typeface="Calibri" panose="020F0502020204030204" pitchFamily="34" charset="0"/>
                <a:ea typeface="Calibri" panose="020F0502020204030204" pitchFamily="34" charset="0"/>
                <a:cs typeface="Times New Roman" panose="02020603050405020304" pitchFamily="18" charset="0"/>
              </a:rPr>
              <a:t> </a:t>
            </a:r>
            <a:r>
              <a:rPr lang="es-ES" sz="2400" dirty="0" err="1">
                <a:effectLst/>
                <a:latin typeface="Calibri" panose="020F0502020204030204" pitchFamily="34" charset="0"/>
                <a:ea typeface="Calibri" panose="020F0502020204030204" pitchFamily="34" charset="0"/>
                <a:cs typeface="Times New Roman" panose="02020603050405020304" pitchFamily="18" charset="0"/>
              </a:rPr>
              <a:t>of</a:t>
            </a:r>
            <a:r>
              <a:rPr lang="es-ES" sz="2400" dirty="0">
                <a:effectLst/>
                <a:latin typeface="Calibri" panose="020F0502020204030204" pitchFamily="34" charset="0"/>
                <a:ea typeface="Calibri" panose="020F0502020204030204" pitchFamily="34" charset="0"/>
                <a:cs typeface="Times New Roman" panose="02020603050405020304" pitchFamily="18" charset="0"/>
              </a:rPr>
              <a:t> </a:t>
            </a:r>
            <a:r>
              <a:rPr lang="es-ES" sz="2400" dirty="0" err="1">
                <a:effectLst/>
                <a:latin typeface="Calibri" panose="020F0502020204030204" pitchFamily="34" charset="0"/>
                <a:ea typeface="Calibri" panose="020F0502020204030204" pitchFamily="34" charset="0"/>
                <a:cs typeface="Times New Roman" panose="02020603050405020304" pitchFamily="18" charset="0"/>
              </a:rPr>
              <a:t>the</a:t>
            </a:r>
            <a:r>
              <a:rPr lang="es-ES" sz="2400" dirty="0">
                <a:effectLst/>
                <a:latin typeface="Calibri" panose="020F0502020204030204" pitchFamily="34" charset="0"/>
                <a:ea typeface="Calibri" panose="020F0502020204030204" pitchFamily="34" charset="0"/>
                <a:cs typeface="Times New Roman" panose="02020603050405020304" pitchFamily="18" charset="0"/>
              </a:rPr>
              <a:t> </a:t>
            </a:r>
            <a:r>
              <a:rPr lang="es-ES" sz="2400" dirty="0" err="1">
                <a:effectLst/>
                <a:latin typeface="Calibri" panose="020F0502020204030204" pitchFamily="34" charset="0"/>
                <a:ea typeface="Calibri" panose="020F0502020204030204" pitchFamily="34" charset="0"/>
                <a:cs typeface="Times New Roman" panose="02020603050405020304" pitchFamily="18" charset="0"/>
              </a:rPr>
              <a:t>Negev</a:t>
            </a:r>
            <a:r>
              <a:rPr lang="es-ES" sz="2400" dirty="0">
                <a:effectLst/>
                <a:latin typeface="Calibri" panose="020F0502020204030204" pitchFamily="34" charset="0"/>
                <a:ea typeface="Calibri" panose="020F0502020204030204" pitchFamily="34" charset="0"/>
                <a:cs typeface="Times New Roman" panose="02020603050405020304" pitchFamily="18" charset="0"/>
              </a:rPr>
              <a:t>, </a:t>
            </a:r>
            <a:r>
              <a:rPr lang="es-ES" sz="2400" dirty="0" err="1">
                <a:effectLst/>
                <a:latin typeface="Calibri" panose="020F0502020204030204" pitchFamily="34" charset="0"/>
                <a:ea typeface="Calibri" panose="020F0502020204030204" pitchFamily="34" charset="0"/>
                <a:cs typeface="Times New Roman" panose="02020603050405020304" pitchFamily="18" charset="0"/>
              </a:rPr>
              <a:t>University</a:t>
            </a:r>
            <a:r>
              <a:rPr lang="es-ES" sz="2400" dirty="0">
                <a:effectLst/>
                <a:latin typeface="Calibri" panose="020F0502020204030204" pitchFamily="34" charset="0"/>
                <a:ea typeface="Calibri" panose="020F0502020204030204" pitchFamily="34" charset="0"/>
                <a:cs typeface="Times New Roman" panose="02020603050405020304" pitchFamily="18" charset="0"/>
              </a:rPr>
              <a:t> </a:t>
            </a:r>
            <a:r>
              <a:rPr lang="es-ES" sz="2400" dirty="0" err="1">
                <a:effectLst/>
                <a:latin typeface="Calibri" panose="020F0502020204030204" pitchFamily="34" charset="0"/>
                <a:ea typeface="Calibri" panose="020F0502020204030204" pitchFamily="34" charset="0"/>
                <a:cs typeface="Times New Roman" panose="02020603050405020304" pitchFamily="18" charset="0"/>
              </a:rPr>
              <a:t>of</a:t>
            </a:r>
            <a:r>
              <a:rPr lang="es-ES" sz="2400" dirty="0">
                <a:effectLst/>
                <a:latin typeface="Calibri" panose="020F0502020204030204" pitchFamily="34" charset="0"/>
                <a:ea typeface="Calibri" panose="020F0502020204030204" pitchFamily="34" charset="0"/>
                <a:cs typeface="Times New Roman" panose="02020603050405020304" pitchFamily="18" charset="0"/>
              </a:rPr>
              <a:t> </a:t>
            </a:r>
            <a:r>
              <a:rPr lang="es-ES" sz="2400" dirty="0" err="1">
                <a:effectLst/>
                <a:latin typeface="Calibri" panose="020F0502020204030204" pitchFamily="34" charset="0"/>
                <a:ea typeface="Calibri" panose="020F0502020204030204" pitchFamily="34" charset="0"/>
                <a:cs typeface="Times New Roman" panose="02020603050405020304" pitchFamily="18" charset="0"/>
              </a:rPr>
              <a:t>Economics</a:t>
            </a:r>
            <a:r>
              <a:rPr lang="es-ES" sz="2400" dirty="0">
                <a:effectLst/>
                <a:latin typeface="Calibri" panose="020F0502020204030204" pitchFamily="34" charset="0"/>
                <a:ea typeface="Calibri" panose="020F0502020204030204" pitchFamily="34" charset="0"/>
                <a:cs typeface="Times New Roman" panose="02020603050405020304" pitchFamily="18" charset="0"/>
              </a:rPr>
              <a:t> </a:t>
            </a:r>
            <a:r>
              <a:rPr lang="es-ES" sz="2400" dirty="0" err="1">
                <a:effectLst/>
                <a:latin typeface="Calibri" panose="020F0502020204030204" pitchFamily="34" charset="0"/>
                <a:ea typeface="Calibri" panose="020F0502020204030204" pitchFamily="34" charset="0"/>
                <a:cs typeface="Times New Roman" panose="02020603050405020304" pitchFamily="18" charset="0"/>
              </a:rPr>
              <a:t>Varna</a:t>
            </a:r>
            <a:r>
              <a:rPr lang="es-ES" sz="2400" dirty="0">
                <a:effectLst/>
                <a:latin typeface="Calibri" panose="020F0502020204030204" pitchFamily="34" charset="0"/>
                <a:ea typeface="Calibri" panose="020F0502020204030204" pitchFamily="34" charset="0"/>
                <a:cs typeface="Times New Roman" panose="02020603050405020304" pitchFamily="18" charset="0"/>
              </a:rPr>
              <a:t> and Pontificia Universidad Católica de Perú, in </a:t>
            </a:r>
            <a:r>
              <a:rPr lang="es-ES" sz="2400" dirty="0" err="1">
                <a:effectLst/>
                <a:latin typeface="Calibri" panose="020F0502020204030204" pitchFamily="34" charset="0"/>
                <a:ea typeface="Calibri" panose="020F0502020204030204" pitchFamily="34" charset="0"/>
                <a:cs typeface="Times New Roman" panose="02020603050405020304" pitchFamily="18" charset="0"/>
              </a:rPr>
              <a:t>the</a:t>
            </a:r>
            <a:r>
              <a:rPr lang="es-ES" sz="2400" dirty="0">
                <a:effectLst/>
                <a:latin typeface="Calibri" panose="020F0502020204030204" pitchFamily="34" charset="0"/>
                <a:ea typeface="Calibri" panose="020F0502020204030204" pitchFamily="34" charset="0"/>
                <a:cs typeface="Times New Roman" panose="02020603050405020304" pitchFamily="18" charset="0"/>
              </a:rPr>
              <a:t> global </a:t>
            </a:r>
            <a:r>
              <a:rPr lang="es-ES" sz="2400" dirty="0" err="1">
                <a:effectLst/>
                <a:latin typeface="Calibri" panose="020F0502020204030204" pitchFamily="34" charset="0"/>
                <a:ea typeface="Calibri" panose="020F0502020204030204" pitchFamily="34" charset="0"/>
                <a:cs typeface="Times New Roman" panose="02020603050405020304" pitchFamily="18" charset="0"/>
              </a:rPr>
              <a:t>context</a:t>
            </a:r>
            <a:r>
              <a:rPr lang="es-ES" sz="2400" dirty="0">
                <a:effectLst/>
                <a:latin typeface="Calibri" panose="020F0502020204030204" pitchFamily="34" charset="0"/>
                <a:ea typeface="Calibri" panose="020F0502020204030204" pitchFamily="34" charset="0"/>
                <a:cs typeface="Times New Roman" panose="02020603050405020304" pitchFamily="18" charset="0"/>
              </a:rPr>
              <a:t> in </a:t>
            </a:r>
            <a:r>
              <a:rPr lang="es-ES" sz="2400" dirty="0" err="1">
                <a:effectLst/>
                <a:latin typeface="Calibri" panose="020F0502020204030204" pitchFamily="34" charset="0"/>
                <a:ea typeface="Calibri" panose="020F0502020204030204" pitchFamily="34" charset="0"/>
                <a:cs typeface="Times New Roman" panose="02020603050405020304" pitchFamily="18" charset="0"/>
              </a:rPr>
              <a:t>which</a:t>
            </a:r>
            <a:r>
              <a:rPr lang="es-ES" sz="2400" dirty="0">
                <a:effectLst/>
                <a:latin typeface="Calibri" panose="020F0502020204030204" pitchFamily="34" charset="0"/>
                <a:ea typeface="Calibri" panose="020F0502020204030204" pitchFamily="34" charset="0"/>
                <a:cs typeface="Times New Roman" panose="02020603050405020304" pitchFamily="18" charset="0"/>
              </a:rPr>
              <a:t> </a:t>
            </a:r>
            <a:r>
              <a:rPr lang="es-ES" sz="2400" dirty="0" err="1">
                <a:effectLst/>
                <a:latin typeface="Calibri" panose="020F0502020204030204" pitchFamily="34" charset="0"/>
                <a:ea typeface="Calibri" panose="020F0502020204030204" pitchFamily="34" charset="0"/>
                <a:cs typeface="Times New Roman" panose="02020603050405020304" pitchFamily="18" charset="0"/>
              </a:rPr>
              <a:t>we</a:t>
            </a:r>
            <a:r>
              <a:rPr lang="es-ES" sz="2400" dirty="0">
                <a:latin typeface="Calibri" panose="020F0502020204030204" pitchFamily="34" charset="0"/>
                <a:ea typeface="Calibri" panose="020F0502020204030204" pitchFamily="34" charset="0"/>
                <a:cs typeface="Times New Roman" panose="02020603050405020304" pitchFamily="18" charset="0"/>
              </a:rPr>
              <a:t> </a:t>
            </a:r>
            <a:r>
              <a:rPr lang="es-ES" sz="2400" dirty="0" err="1">
                <a:effectLst/>
                <a:latin typeface="Calibri" panose="020F0502020204030204" pitchFamily="34" charset="0"/>
                <a:ea typeface="Calibri" panose="020F0502020204030204" pitchFamily="34" charset="0"/>
                <a:cs typeface="Times New Roman" panose="02020603050405020304" pitchFamily="18" charset="0"/>
              </a:rPr>
              <a:t>already</a:t>
            </a:r>
            <a:r>
              <a:rPr lang="es-ES" sz="2400" dirty="0">
                <a:effectLst/>
                <a:latin typeface="Calibri" panose="020F0502020204030204" pitchFamily="34" charset="0"/>
                <a:ea typeface="Calibri" panose="020F0502020204030204" pitchFamily="34" charset="0"/>
                <a:cs typeface="Times New Roman" panose="02020603050405020304" pitchFamily="18" charset="0"/>
              </a:rPr>
              <a:t> </a:t>
            </a:r>
            <a:r>
              <a:rPr lang="es-ES" sz="2400" dirty="0" err="1">
                <a:effectLst/>
                <a:latin typeface="Calibri" panose="020F0502020204030204" pitchFamily="34" charset="0"/>
                <a:ea typeface="Calibri" panose="020F0502020204030204" pitchFamily="34" charset="0"/>
                <a:cs typeface="Times New Roman" panose="02020603050405020304" pitchFamily="18" charset="0"/>
              </a:rPr>
              <a:t>live</a:t>
            </a:r>
            <a:r>
              <a:rPr lang="es-ES" sz="2400" dirty="0">
                <a:effectLst/>
                <a:latin typeface="Calibri" panose="020F0502020204030204" pitchFamily="34" charset="0"/>
                <a:ea typeface="Calibri" panose="020F0502020204030204" pitchFamily="34" charset="0"/>
                <a:cs typeface="Times New Roman" panose="02020603050405020304" pitchFamily="18" charset="0"/>
              </a:rPr>
              <a:t>.                  </a:t>
            </a:r>
          </a:p>
          <a:p>
            <a:pPr algn="just"/>
            <a:br>
              <a:rPr lang="es-ES" sz="2400" dirty="0">
                <a:effectLst/>
                <a:latin typeface="Calibri" panose="020F0502020204030204" pitchFamily="34" charset="0"/>
                <a:ea typeface="Calibri" panose="020F0502020204030204" pitchFamily="34" charset="0"/>
                <a:cs typeface="Times New Roman" panose="02020603050405020304" pitchFamily="18" charset="0"/>
              </a:rPr>
            </a:br>
            <a:endParaRPr lang="es-ES" sz="2400" dirty="0"/>
          </a:p>
        </p:txBody>
      </p:sp>
    </p:spTree>
    <p:extLst>
      <p:ext uri="{BB962C8B-B14F-4D97-AF65-F5344CB8AC3E}">
        <p14:creationId xmlns:p14="http://schemas.microsoft.com/office/powerpoint/2010/main" val="353287525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667C754-9D7B-4695-B6B3-CCDADE81E3C8}"/>
              </a:ext>
            </a:extLst>
          </p:cNvPr>
          <p:cNvSpPr>
            <a:spLocks noGrp="1"/>
          </p:cNvSpPr>
          <p:nvPr>
            <p:ph type="title"/>
          </p:nvPr>
        </p:nvSpPr>
        <p:spPr>
          <a:xfrm>
            <a:off x="295275" y="3486823"/>
            <a:ext cx="11319163" cy="1507067"/>
          </a:xfrm>
        </p:spPr>
        <p:txBody>
          <a:bodyPr>
            <a:normAutofit fontScale="90000"/>
          </a:bodyPr>
          <a:lstStyle/>
          <a:p>
            <a:r>
              <a:rPr lang="es-ES" dirty="0"/>
              <a:t>-</a:t>
            </a:r>
            <a:r>
              <a:rPr lang="es-ES" dirty="0">
                <a:highlight>
                  <a:srgbClr val="000080"/>
                </a:highlight>
              </a:rPr>
              <a:t> </a:t>
            </a:r>
            <a:r>
              <a:rPr lang="en-US" dirty="0">
                <a:highlight>
                  <a:srgbClr val="000080"/>
                </a:highlight>
              </a:rPr>
              <a:t>Conference on the future of Europe (2021)</a:t>
            </a:r>
            <a:br>
              <a:rPr lang="es-ES" sz="1800" dirty="0">
                <a:highlight>
                  <a:srgbClr val="008000"/>
                </a:highlight>
              </a:rPr>
            </a:br>
            <a:r>
              <a:rPr lang="en-US" sz="2700" b="1" i="0" dirty="0">
                <a:solidFill>
                  <a:srgbClr val="FFFF00"/>
                </a:solidFill>
                <a:effectLst/>
                <a:latin typeface="+mn-lt"/>
              </a:rPr>
              <a:t>The Conference on the Future of Europe is a proposal of the European Commission and the European Parliament, announced in the end of 2019, with the aim of looking at the medium to long term future of the EU and what reforms should be made to its policies and institutions.</a:t>
            </a:r>
            <a:br>
              <a:rPr lang="es-ES" sz="2000" dirty="0">
                <a:latin typeface="+mn-lt"/>
              </a:rPr>
            </a:br>
            <a:br>
              <a:rPr lang="es-ES" sz="2000" dirty="0">
                <a:latin typeface="+mn-lt"/>
              </a:rPr>
            </a:br>
            <a:r>
              <a:rPr lang="es-ES" dirty="0"/>
              <a:t>-</a:t>
            </a:r>
            <a:r>
              <a:rPr lang="en-US" dirty="0"/>
              <a:t> IMMIGRATION AS A FALSE CAUSE OF THE EUROPEAN CRISIS: ITS ELECTORAL USE in times of globalization</a:t>
            </a:r>
            <a:br>
              <a:rPr lang="es-ES" dirty="0">
                <a:highlight>
                  <a:srgbClr val="000080"/>
                </a:highlight>
              </a:rPr>
            </a:br>
            <a:br>
              <a:rPr lang="es-ES" dirty="0">
                <a:highlight>
                  <a:srgbClr val="000080"/>
                </a:highlight>
              </a:rPr>
            </a:br>
            <a:r>
              <a:rPr lang="en-US" sz="2200" b="1" i="0" dirty="0">
                <a:solidFill>
                  <a:srgbClr val="FFC000"/>
                </a:solidFill>
                <a:effectLst/>
                <a:latin typeface="Arial" panose="020B0604020202020204" pitchFamily="34" charset="0"/>
                <a:cs typeface="Arial" panose="020B0604020202020204" pitchFamily="34" charset="0"/>
              </a:rPr>
              <a:t>The Global Compact for Safe, Orderly and Regular Migration</a:t>
            </a:r>
            <a:r>
              <a:rPr lang="es-ES" sz="2200" b="1" dirty="0">
                <a:solidFill>
                  <a:srgbClr val="FFC000"/>
                </a:solidFill>
                <a:effectLst/>
                <a:latin typeface="Arial" panose="020B0604020202020204" pitchFamily="34" charset="0"/>
                <a:ea typeface="Calibri" panose="020F0502020204030204" pitchFamily="34" charset="0"/>
                <a:cs typeface="Arial" panose="020B0604020202020204" pitchFamily="34" charset="0"/>
              </a:rPr>
              <a:t>. t</a:t>
            </a:r>
            <a:r>
              <a:rPr lang="en-US" sz="2200" b="1" dirty="0" err="1">
                <a:solidFill>
                  <a:srgbClr val="FFC000"/>
                </a:solidFill>
                <a:effectLst/>
                <a:latin typeface="Arial" panose="020B0604020202020204" pitchFamily="34" charset="0"/>
                <a:ea typeface="Calibri" panose="020F0502020204030204" pitchFamily="34" charset="0"/>
                <a:cs typeface="Arial" panose="020B0604020202020204" pitchFamily="34" charset="0"/>
              </a:rPr>
              <a:t>hree</a:t>
            </a:r>
            <a:r>
              <a:rPr lang="en-US" sz="2200" b="1" dirty="0">
                <a:solidFill>
                  <a:srgbClr val="FFC000"/>
                </a:solidFill>
                <a:effectLst/>
                <a:latin typeface="Arial" panose="020B0604020202020204" pitchFamily="34" charset="0"/>
                <a:ea typeface="Calibri" panose="020F0502020204030204" pitchFamily="34" charset="0"/>
                <a:cs typeface="Arial" panose="020B0604020202020204" pitchFamily="34" charset="0"/>
              </a:rPr>
              <a:t> of the five states that voted against the Pact at the United Nations General Assembly in December 2018 were members of the EU, as well as five of the 12 countries that abstained (Austria, Hungary, Poland, Estonia, Bulgaria, Republic Czech)</a:t>
            </a:r>
            <a:br>
              <a:rPr lang="es-ES" sz="2200" dirty="0">
                <a:effectLst/>
                <a:latin typeface="Grotesque" panose="020B0504020202020204" pitchFamily="34" charset="0"/>
                <a:ea typeface="Calibri" panose="020F0502020204030204" pitchFamily="34" charset="0"/>
                <a:cs typeface="Times New Roman" panose="02020603050405020304" pitchFamily="18" charset="0"/>
              </a:rPr>
            </a:br>
            <a:br>
              <a:rPr lang="es-ES" dirty="0"/>
            </a:br>
            <a:br>
              <a:rPr lang="es-ES" dirty="0"/>
            </a:br>
            <a:r>
              <a:rPr lang="es-ES" dirty="0"/>
              <a:t>-</a:t>
            </a:r>
          </a:p>
        </p:txBody>
      </p:sp>
      <p:sp>
        <p:nvSpPr>
          <p:cNvPr id="3" name="Marcador de número de diapositiva 2">
            <a:extLst>
              <a:ext uri="{FF2B5EF4-FFF2-40B4-BE49-F238E27FC236}">
                <a16:creationId xmlns:a16="http://schemas.microsoft.com/office/drawing/2014/main" id="{EFD98BFE-CBC3-4C1A-B628-A72EEDC0B002}"/>
              </a:ext>
            </a:extLst>
          </p:cNvPr>
          <p:cNvSpPr>
            <a:spLocks noGrp="1"/>
          </p:cNvSpPr>
          <p:nvPr>
            <p:ph type="sldNum" sz="quarter" idx="12"/>
          </p:nvPr>
        </p:nvSpPr>
        <p:spPr>
          <a:xfrm>
            <a:off x="10363200" y="6045200"/>
            <a:ext cx="1142245" cy="669925"/>
          </a:xfrm>
        </p:spPr>
        <p:txBody>
          <a:bodyPr/>
          <a:lstStyle/>
          <a:p>
            <a:fld id="{D57F1E4F-1CFF-5643-939E-217C01CDF565}" type="slidenum">
              <a:rPr lang="en-US" smtClean="0">
                <a:solidFill>
                  <a:schemeClr val="tx1"/>
                </a:solidFill>
              </a:rPr>
              <a:pPr/>
              <a:t>20</a:t>
            </a:fld>
            <a:endParaRPr lang="en-US" dirty="0">
              <a:solidFill>
                <a:schemeClr val="tx1"/>
              </a:solidFill>
            </a:endParaRPr>
          </a:p>
        </p:txBody>
      </p:sp>
    </p:spTree>
    <p:extLst>
      <p:ext uri="{BB962C8B-B14F-4D97-AF65-F5344CB8AC3E}">
        <p14:creationId xmlns:p14="http://schemas.microsoft.com/office/powerpoint/2010/main" val="284626593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número de diapositiva 3">
            <a:extLst>
              <a:ext uri="{FF2B5EF4-FFF2-40B4-BE49-F238E27FC236}">
                <a16:creationId xmlns:a16="http://schemas.microsoft.com/office/drawing/2014/main" id="{FAA7B4F2-0BAE-44D3-BE0A-283117B928A8}"/>
              </a:ext>
            </a:extLst>
          </p:cNvPr>
          <p:cNvSpPr>
            <a:spLocks noGrp="1"/>
          </p:cNvSpPr>
          <p:nvPr>
            <p:ph type="sldNum" sz="quarter" idx="12"/>
          </p:nvPr>
        </p:nvSpPr>
        <p:spPr/>
        <p:txBody>
          <a:bodyPr/>
          <a:lstStyle/>
          <a:p>
            <a:fld id="{D57F1E4F-1CFF-5643-939E-217C01CDF565}" type="slidenum">
              <a:rPr lang="en-US" smtClean="0">
                <a:solidFill>
                  <a:schemeClr val="tx1"/>
                </a:solidFill>
              </a:rPr>
              <a:pPr/>
              <a:t>21</a:t>
            </a:fld>
            <a:endParaRPr lang="en-US" dirty="0">
              <a:solidFill>
                <a:schemeClr val="tx1"/>
              </a:solidFill>
            </a:endParaRPr>
          </a:p>
        </p:txBody>
      </p:sp>
      <p:sp>
        <p:nvSpPr>
          <p:cNvPr id="6" name="CuadroTexto 5">
            <a:extLst>
              <a:ext uri="{FF2B5EF4-FFF2-40B4-BE49-F238E27FC236}">
                <a16:creationId xmlns:a16="http://schemas.microsoft.com/office/drawing/2014/main" id="{85CB05EC-5BCE-4803-B452-B9537C3C42F0}"/>
              </a:ext>
            </a:extLst>
          </p:cNvPr>
          <p:cNvSpPr txBox="1"/>
          <p:nvPr/>
        </p:nvSpPr>
        <p:spPr>
          <a:xfrm>
            <a:off x="450937" y="956830"/>
            <a:ext cx="10384075" cy="4660763"/>
          </a:xfrm>
          <a:prstGeom prst="rect">
            <a:avLst/>
          </a:prstGeom>
          <a:noFill/>
        </p:spPr>
        <p:txBody>
          <a:bodyPr wrap="square">
            <a:spAutoFit/>
          </a:bodyPr>
          <a:lstStyle/>
          <a:p>
            <a:pPr algn="ctr" fontAlgn="base"/>
            <a:r>
              <a:rPr lang="en-US" sz="3200" b="1" i="0" dirty="0">
                <a:effectLst/>
                <a:highlight>
                  <a:srgbClr val="000080"/>
                </a:highlight>
                <a:latin typeface="Times New Roman" panose="02020603050405020304" pitchFamily="18" charset="0"/>
              </a:rPr>
              <a:t>COMMUNICATION FROM THE COMMISSION</a:t>
            </a:r>
          </a:p>
          <a:p>
            <a:pPr algn="ctr" fontAlgn="base"/>
            <a:r>
              <a:rPr lang="en-US" sz="3200" b="1" i="0" dirty="0">
                <a:effectLst/>
                <a:highlight>
                  <a:srgbClr val="000080"/>
                </a:highlight>
                <a:latin typeface="Times New Roman" panose="02020603050405020304" pitchFamily="18" charset="0"/>
              </a:rPr>
              <a:t>on a New Pact on Migration and Asylum</a:t>
            </a:r>
            <a:r>
              <a:rPr lang="es-ES" sz="3200" dirty="0">
                <a:effectLst/>
                <a:highlight>
                  <a:srgbClr val="000080"/>
                </a:highlight>
                <a:latin typeface="Arial" panose="020B0604020202020204" pitchFamily="34" charset="0"/>
                <a:ea typeface="Times New Roman" panose="02020603050405020304" pitchFamily="18" charset="0"/>
                <a:cs typeface="Arial" panose="020B0604020202020204" pitchFamily="34" charset="0"/>
              </a:rPr>
              <a:t>, 23.9.2020</a:t>
            </a:r>
          </a:p>
          <a:p>
            <a:pPr algn="ctr" fontAlgn="base"/>
            <a:endParaRPr lang="es-ES" sz="3200" dirty="0">
              <a:latin typeface="Arial" panose="020B0604020202020204" pitchFamily="34" charset="0"/>
              <a:ea typeface="Times New Roman" panose="02020603050405020304" pitchFamily="18" charset="0"/>
              <a:cs typeface="Arial" panose="020B0604020202020204" pitchFamily="34" charset="0"/>
            </a:endParaRPr>
          </a:p>
          <a:p>
            <a:pPr algn="ctr" fontAlgn="base"/>
            <a:endParaRPr lang="es-ES" sz="3200" dirty="0">
              <a:effectLst/>
              <a:latin typeface="Arial" panose="020B0604020202020204" pitchFamily="34" charset="0"/>
              <a:ea typeface="Times New Roman" panose="02020603050405020304" pitchFamily="18" charset="0"/>
              <a:cs typeface="Arial" panose="020B0604020202020204" pitchFamily="34" charset="0"/>
            </a:endParaRPr>
          </a:p>
          <a:p>
            <a:pPr>
              <a:lnSpc>
                <a:spcPct val="107000"/>
              </a:lnSpc>
              <a:spcAft>
                <a:spcPts val="800"/>
              </a:spcAft>
            </a:pPr>
            <a:r>
              <a:rPr lang="es-ES" sz="3200" dirty="0">
                <a:effectLst/>
                <a:latin typeface="Arial" panose="020B0604020202020204" pitchFamily="34" charset="0"/>
                <a:ea typeface="Calibri" panose="020F0502020204030204" pitchFamily="34" charset="0"/>
                <a:cs typeface="Arial" panose="020B0604020202020204" pitchFamily="34" charset="0"/>
              </a:rPr>
              <a:t> </a:t>
            </a:r>
            <a:r>
              <a:rPr lang="en-US" sz="3200" b="0" i="0" dirty="0">
                <a:solidFill>
                  <a:srgbClr val="000000"/>
                </a:solidFill>
                <a:effectLst/>
                <a:latin typeface="Times New Roman" panose="02020603050405020304" pitchFamily="18" charset="0"/>
              </a:rPr>
              <a:t> </a:t>
            </a:r>
            <a:r>
              <a:rPr lang="en-US" sz="3200" b="0" i="0" dirty="0">
                <a:solidFill>
                  <a:schemeClr val="tx1">
                    <a:lumMod val="95000"/>
                  </a:schemeClr>
                </a:solidFill>
                <a:effectLst/>
                <a:latin typeface="Times New Roman" panose="02020603050405020304" pitchFamily="18" charset="0"/>
              </a:rPr>
              <a:t>‘We will take a </a:t>
            </a:r>
            <a:r>
              <a:rPr lang="en-US" sz="3200" b="0" i="0" dirty="0">
                <a:solidFill>
                  <a:schemeClr val="tx1">
                    <a:lumMod val="95000"/>
                  </a:schemeClr>
                </a:solidFill>
                <a:effectLst/>
                <a:highlight>
                  <a:srgbClr val="000080"/>
                </a:highlight>
                <a:latin typeface="Times New Roman" panose="02020603050405020304" pitchFamily="18" charset="0"/>
              </a:rPr>
              <a:t>human and humane approach</a:t>
            </a:r>
            <a:r>
              <a:rPr lang="en-US" sz="3200" b="0" i="0" dirty="0">
                <a:solidFill>
                  <a:schemeClr val="tx1">
                    <a:lumMod val="95000"/>
                  </a:schemeClr>
                </a:solidFill>
                <a:effectLst/>
                <a:latin typeface="Times New Roman" panose="02020603050405020304" pitchFamily="18" charset="0"/>
              </a:rPr>
              <a:t>. Saving lives at sea is not optional. And those countries who fulfil their legal and moral duties or are more exposed than others, must be able to rely on the solidarity of our whole European Union… Everybody has to step up here and take responsibility.’</a:t>
            </a:r>
            <a:endParaRPr lang="es-ES" sz="3200" dirty="0">
              <a:solidFill>
                <a:schemeClr val="tx1">
                  <a:lumMod val="95000"/>
                </a:schemeClr>
              </a:solidFill>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71502082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arcador de número de diapositiva 4">
            <a:extLst>
              <a:ext uri="{FF2B5EF4-FFF2-40B4-BE49-F238E27FC236}">
                <a16:creationId xmlns:a16="http://schemas.microsoft.com/office/drawing/2014/main" id="{85B980EC-79CB-43D0-B5F2-EC96704C2558}"/>
              </a:ext>
            </a:extLst>
          </p:cNvPr>
          <p:cNvSpPr>
            <a:spLocks noGrp="1"/>
          </p:cNvSpPr>
          <p:nvPr>
            <p:ph type="sldNum" sz="quarter" idx="12"/>
          </p:nvPr>
        </p:nvSpPr>
        <p:spPr>
          <a:xfrm>
            <a:off x="10591799" y="6111875"/>
            <a:ext cx="1142245" cy="669925"/>
          </a:xfrm>
        </p:spPr>
        <p:txBody>
          <a:bodyPr/>
          <a:lstStyle/>
          <a:p>
            <a:fld id="{D57F1E4F-1CFF-5643-939E-217C01CDF565}" type="slidenum">
              <a:rPr lang="en-US" smtClean="0">
                <a:solidFill>
                  <a:schemeClr val="tx1"/>
                </a:solidFill>
              </a:rPr>
              <a:pPr/>
              <a:t>22</a:t>
            </a:fld>
            <a:endParaRPr lang="en-US" dirty="0">
              <a:solidFill>
                <a:schemeClr val="tx1"/>
              </a:solidFill>
            </a:endParaRPr>
          </a:p>
        </p:txBody>
      </p:sp>
      <p:sp>
        <p:nvSpPr>
          <p:cNvPr id="7" name="CuadroTexto 6">
            <a:extLst>
              <a:ext uri="{FF2B5EF4-FFF2-40B4-BE49-F238E27FC236}">
                <a16:creationId xmlns:a16="http://schemas.microsoft.com/office/drawing/2014/main" id="{FED23EA6-4E41-4E92-BCD2-6BEC23983367}"/>
              </a:ext>
            </a:extLst>
          </p:cNvPr>
          <p:cNvSpPr txBox="1"/>
          <p:nvPr/>
        </p:nvSpPr>
        <p:spPr>
          <a:xfrm>
            <a:off x="0" y="-341145"/>
            <a:ext cx="11839575" cy="7092519"/>
          </a:xfrm>
          <a:prstGeom prst="rect">
            <a:avLst/>
          </a:prstGeom>
          <a:noFill/>
        </p:spPr>
        <p:txBody>
          <a:bodyPr wrap="square">
            <a:spAutoFit/>
          </a:bodyPr>
          <a:lstStyle/>
          <a:p>
            <a:pPr algn="just">
              <a:lnSpc>
                <a:spcPct val="107000"/>
              </a:lnSpc>
              <a:spcAft>
                <a:spcPts val="800"/>
              </a:spcAft>
            </a:pPr>
            <a:r>
              <a:rPr lang="es-ES" sz="1800" b="1" kern="1800" dirty="0">
                <a:effectLst/>
                <a:latin typeface="Georgia" panose="02040502050405020303" pitchFamily="18" charset="0"/>
                <a:ea typeface="Times New Roman" panose="02020603050405020304" pitchFamily="18" charset="0"/>
                <a:cs typeface="Arial" panose="020B0604020202020204" pitchFamily="34" charset="0"/>
              </a:rPr>
              <a:t> </a:t>
            </a:r>
            <a:endParaRPr lang="es-ES" sz="1600" dirty="0">
              <a:effectLst/>
              <a:latin typeface="Calibri" panose="020F0502020204030204" pitchFamily="34" charset="0"/>
              <a:ea typeface="Calibri" panose="020F0502020204030204" pitchFamily="34" charset="0"/>
              <a:cs typeface="Times New Roman" panose="02020603050405020304" pitchFamily="18" charset="0"/>
            </a:endParaRPr>
          </a:p>
          <a:p>
            <a:pPr marL="457200" indent="-457200" algn="just">
              <a:lnSpc>
                <a:spcPct val="107000"/>
              </a:lnSpc>
              <a:spcAft>
                <a:spcPts val="800"/>
              </a:spcAft>
              <a:buFont typeface="Arial" panose="020B0604020202020204" pitchFamily="34" charset="0"/>
              <a:buChar char="•"/>
            </a:pPr>
            <a:r>
              <a:rPr lang="en-US" sz="2400" b="1" kern="1800" dirty="0">
                <a:effectLst/>
                <a:latin typeface="+mj-lt"/>
                <a:ea typeface="Times New Roman" panose="02020603050405020304" pitchFamily="18" charset="0"/>
                <a:cs typeface="Arial" panose="020B0604020202020204" pitchFamily="34" charset="0"/>
              </a:rPr>
              <a:t>The new Pact on Immigration and Asylum of the European Union will replace the </a:t>
            </a:r>
            <a:r>
              <a:rPr lang="en-US" sz="2400" b="1" kern="1800" dirty="0">
                <a:effectLst/>
                <a:highlight>
                  <a:srgbClr val="000080"/>
                </a:highlight>
                <a:latin typeface="+mj-lt"/>
                <a:ea typeface="Times New Roman" panose="02020603050405020304" pitchFamily="18" charset="0"/>
                <a:cs typeface="Arial" panose="020B0604020202020204" pitchFamily="34" charset="0"/>
              </a:rPr>
              <a:t>current Pact on Immigration and Asylum of 2008</a:t>
            </a:r>
            <a:r>
              <a:rPr lang="en-US" sz="2400" b="1" kern="1800" dirty="0">
                <a:effectLst/>
                <a:latin typeface="+mj-lt"/>
                <a:ea typeface="Times New Roman" panose="02020603050405020304" pitchFamily="18" charset="0"/>
                <a:cs typeface="Arial" panose="020B0604020202020204" pitchFamily="34" charset="0"/>
              </a:rPr>
              <a:t>, communicated on June 24, 2008 by the Commission and adopted by the Council of the EU on September 24, 2008</a:t>
            </a:r>
            <a:r>
              <a:rPr lang="es-ES" sz="2400" b="1" kern="1800" dirty="0">
                <a:effectLst/>
                <a:latin typeface="+mj-lt"/>
                <a:ea typeface="Times New Roman" panose="02020603050405020304" pitchFamily="18" charset="0"/>
                <a:cs typeface="Arial" panose="020B0604020202020204" pitchFamily="34" charset="0"/>
              </a:rPr>
              <a:t>.</a:t>
            </a:r>
          </a:p>
          <a:p>
            <a:pPr marL="457200" indent="-457200" algn="just">
              <a:lnSpc>
                <a:spcPct val="107000"/>
              </a:lnSpc>
              <a:spcAft>
                <a:spcPts val="800"/>
              </a:spcAft>
              <a:buFont typeface="Arial" panose="020B0604020202020204" pitchFamily="34" charset="0"/>
              <a:buChar char="•"/>
            </a:pPr>
            <a:r>
              <a:rPr lang="en-US" sz="2400" b="1" kern="1800" dirty="0">
                <a:latin typeface="+mj-lt"/>
                <a:ea typeface="Calibri" panose="020F0502020204030204" pitchFamily="34" charset="0"/>
                <a:cs typeface="Arial" panose="020B0604020202020204" pitchFamily="34" charset="0"/>
              </a:rPr>
              <a:t>It was approved in accordance with “a </a:t>
            </a:r>
            <a:r>
              <a:rPr lang="en-US" sz="2400" b="1" kern="1800" dirty="0">
                <a:highlight>
                  <a:srgbClr val="000080"/>
                </a:highlight>
                <a:latin typeface="+mj-lt"/>
                <a:ea typeface="Calibri" panose="020F0502020204030204" pitchFamily="34" charset="0"/>
                <a:cs typeface="Arial" panose="020B0604020202020204" pitchFamily="34" charset="0"/>
              </a:rPr>
              <a:t>spirit of solidarity and mutual responsibility</a:t>
            </a:r>
            <a:r>
              <a:rPr lang="en-US" sz="2400" b="1" kern="1800" dirty="0">
                <a:latin typeface="+mj-lt"/>
                <a:ea typeface="Calibri" panose="020F0502020204030204" pitchFamily="34" charset="0"/>
                <a:cs typeface="Arial" panose="020B0604020202020204" pitchFamily="34" charset="0"/>
              </a:rPr>
              <a:t> between the Member States and of cooperation with other countries outside the EU”. </a:t>
            </a:r>
          </a:p>
          <a:p>
            <a:pPr marL="457200" indent="-457200" algn="just">
              <a:lnSpc>
                <a:spcPct val="107000"/>
              </a:lnSpc>
              <a:spcAft>
                <a:spcPts val="800"/>
              </a:spcAft>
              <a:buFont typeface="Arial" panose="020B0604020202020204" pitchFamily="34" charset="0"/>
              <a:buChar char="•"/>
            </a:pPr>
            <a:r>
              <a:rPr lang="en-US" sz="2400" b="1" kern="1800" dirty="0">
                <a:latin typeface="+mj-lt"/>
                <a:ea typeface="Calibri" panose="020F0502020204030204" pitchFamily="34" charset="0"/>
                <a:cs typeface="Arial" panose="020B0604020202020204" pitchFamily="34" charset="0"/>
              </a:rPr>
              <a:t>This Pact was linked to the Global Approach on Migration and the </a:t>
            </a:r>
            <a:r>
              <a:rPr lang="en-US" sz="2400" b="1" kern="1800" dirty="0">
                <a:highlight>
                  <a:srgbClr val="000080"/>
                </a:highlight>
                <a:latin typeface="+mj-lt"/>
                <a:ea typeface="Calibri" panose="020F0502020204030204" pitchFamily="34" charset="0"/>
                <a:cs typeface="Arial" panose="020B0604020202020204" pitchFamily="34" charset="0"/>
              </a:rPr>
              <a:t>STOCKHOLM PROGRAM </a:t>
            </a:r>
            <a:r>
              <a:rPr lang="en-US" sz="2400" b="1" kern="1800" dirty="0">
                <a:latin typeface="+mj-lt"/>
                <a:ea typeface="Calibri" panose="020F0502020204030204" pitchFamily="34" charset="0"/>
                <a:cs typeface="Arial" panose="020B0604020202020204" pitchFamily="34" charset="0"/>
              </a:rPr>
              <a:t>- </a:t>
            </a:r>
            <a:r>
              <a:rPr lang="en-US" sz="2400" b="1" kern="1800" dirty="0">
                <a:solidFill>
                  <a:srgbClr val="FFFF00"/>
                </a:solidFill>
                <a:latin typeface="+mj-lt"/>
                <a:ea typeface="Calibri" panose="020F0502020204030204" pitchFamily="34" charset="0"/>
                <a:cs typeface="Arial" panose="020B0604020202020204" pitchFamily="34" charset="0"/>
              </a:rPr>
              <a:t>AN OPEN AND SECURE EUROPE</a:t>
            </a:r>
            <a:r>
              <a:rPr lang="en-US" sz="2400" b="1" i="0" dirty="0">
                <a:effectLst/>
                <a:latin typeface="arial" panose="020B0604020202020204" pitchFamily="34" charset="0"/>
              </a:rPr>
              <a:t> serving and protecting the citizens</a:t>
            </a:r>
            <a:r>
              <a:rPr lang="en-US" sz="2400" b="1" kern="1800" dirty="0">
                <a:latin typeface="+mj-lt"/>
                <a:ea typeface="Calibri" panose="020F0502020204030204" pitchFamily="34" charset="0"/>
                <a:cs typeface="Arial" panose="020B0604020202020204" pitchFamily="34" charset="0"/>
              </a:rPr>
              <a:t>, which replaced the </a:t>
            </a:r>
            <a:r>
              <a:rPr lang="en-US" sz="2400" b="1" kern="1800" dirty="0" err="1">
                <a:highlight>
                  <a:srgbClr val="000080"/>
                </a:highlight>
                <a:latin typeface="+mj-lt"/>
                <a:ea typeface="Calibri" panose="020F0502020204030204" pitchFamily="34" charset="0"/>
                <a:cs typeface="Arial" panose="020B0604020202020204" pitchFamily="34" charset="0"/>
              </a:rPr>
              <a:t>THE</a:t>
            </a:r>
            <a:r>
              <a:rPr lang="en-US" sz="2400" b="1" kern="1800" dirty="0">
                <a:highlight>
                  <a:srgbClr val="000080"/>
                </a:highlight>
                <a:latin typeface="+mj-lt"/>
                <a:ea typeface="Calibri" panose="020F0502020204030204" pitchFamily="34" charset="0"/>
                <a:cs typeface="Arial" panose="020B0604020202020204" pitchFamily="34" charset="0"/>
              </a:rPr>
              <a:t> HAGUE PROGRAM </a:t>
            </a:r>
            <a:r>
              <a:rPr lang="en-US" sz="2400" b="1" kern="1800" dirty="0">
                <a:latin typeface="+mj-lt"/>
                <a:ea typeface="Calibri" panose="020F0502020204030204" pitchFamily="34" charset="0"/>
                <a:cs typeface="Arial" panose="020B0604020202020204" pitchFamily="34" charset="0"/>
              </a:rPr>
              <a:t>(2004-2009) in 2010, which in turn replaced the </a:t>
            </a:r>
            <a:r>
              <a:rPr lang="en-US" sz="2400" b="1" kern="1800" dirty="0">
                <a:highlight>
                  <a:srgbClr val="000080"/>
                </a:highlight>
                <a:latin typeface="+mj-lt"/>
                <a:ea typeface="Calibri" panose="020F0502020204030204" pitchFamily="34" charset="0"/>
                <a:cs typeface="Arial" panose="020B0604020202020204" pitchFamily="34" charset="0"/>
              </a:rPr>
              <a:t>TAMPERE PROGRAM </a:t>
            </a:r>
            <a:r>
              <a:rPr lang="en-US" sz="2400" b="1" kern="1800" dirty="0">
                <a:latin typeface="+mj-lt"/>
                <a:ea typeface="Calibri" panose="020F0502020204030204" pitchFamily="34" charset="0"/>
                <a:cs typeface="Arial" panose="020B0604020202020204" pitchFamily="34" charset="0"/>
              </a:rPr>
              <a:t>(1999-2004).</a:t>
            </a:r>
          </a:p>
          <a:p>
            <a:pPr marL="457200" indent="-457200" algn="just">
              <a:lnSpc>
                <a:spcPct val="107000"/>
              </a:lnSpc>
              <a:spcAft>
                <a:spcPts val="800"/>
              </a:spcAft>
              <a:buFont typeface="Arial" panose="020B0604020202020204" pitchFamily="34" charset="0"/>
              <a:buChar char="•"/>
            </a:pPr>
            <a:r>
              <a:rPr lang="en-US" sz="2400" b="0" i="0" dirty="0">
                <a:effectLst/>
                <a:latin typeface="arial" panose="020B0604020202020204" pitchFamily="34" charset="0"/>
              </a:rPr>
              <a:t>The </a:t>
            </a:r>
            <a:r>
              <a:rPr lang="en-US" sz="2400" b="1" i="0" dirty="0">
                <a:effectLst/>
                <a:latin typeface="arial" panose="020B0604020202020204" pitchFamily="34" charset="0"/>
              </a:rPr>
              <a:t>Stockholm </a:t>
            </a:r>
            <a:r>
              <a:rPr lang="en-US" sz="2400" b="1" i="0" dirty="0" err="1">
                <a:effectLst/>
                <a:latin typeface="arial" panose="020B0604020202020204" pitchFamily="34" charset="0"/>
              </a:rPr>
              <a:t>Programme</a:t>
            </a:r>
            <a:r>
              <a:rPr lang="en-US" sz="2400" b="1" dirty="0">
                <a:latin typeface="arial" panose="020B0604020202020204" pitchFamily="34" charset="0"/>
              </a:rPr>
              <a:t>: </a:t>
            </a:r>
            <a:r>
              <a:rPr lang="en-US" sz="2400" b="1" i="0" dirty="0">
                <a:effectLst/>
                <a:latin typeface="arial" panose="020B0604020202020204" pitchFamily="34" charset="0"/>
              </a:rPr>
              <a:t>An open and secure Europe serving and protecting the citizens</a:t>
            </a:r>
            <a:r>
              <a:rPr lang="en-US" sz="2400" b="0" i="0" dirty="0">
                <a:effectLst/>
                <a:latin typeface="arial" panose="020B0604020202020204" pitchFamily="34" charset="0"/>
              </a:rPr>
              <a:t>. The </a:t>
            </a:r>
            <a:r>
              <a:rPr lang="en-US" sz="2400" b="1" i="0" dirty="0">
                <a:effectLst/>
                <a:latin typeface="arial" panose="020B0604020202020204" pitchFamily="34" charset="0"/>
              </a:rPr>
              <a:t>Stockholm </a:t>
            </a:r>
            <a:r>
              <a:rPr lang="en-US" sz="2400" b="1" i="0" dirty="0" err="1">
                <a:effectLst/>
                <a:latin typeface="arial" panose="020B0604020202020204" pitchFamily="34" charset="0"/>
              </a:rPr>
              <a:t>Programme</a:t>
            </a:r>
            <a:r>
              <a:rPr lang="en-US" sz="2400" b="0" i="0" dirty="0">
                <a:effectLst/>
                <a:latin typeface="arial" panose="020B0604020202020204" pitchFamily="34" charset="0"/>
              </a:rPr>
              <a:t>, adopted by the </a:t>
            </a:r>
            <a:r>
              <a:rPr lang="en-US" sz="2400" b="1" i="0" dirty="0">
                <a:effectLst/>
                <a:latin typeface="arial" panose="020B0604020202020204" pitchFamily="34" charset="0"/>
              </a:rPr>
              <a:t>European</a:t>
            </a:r>
            <a:r>
              <a:rPr lang="en-US" sz="2400" b="0" i="0" dirty="0">
                <a:effectLst/>
                <a:latin typeface="arial" panose="020B0604020202020204" pitchFamily="34" charset="0"/>
              </a:rPr>
              <a:t> </a:t>
            </a:r>
            <a:r>
              <a:rPr lang="en-US" sz="2400" b="1" i="0" dirty="0">
                <a:effectLst/>
                <a:latin typeface="arial" panose="020B0604020202020204" pitchFamily="34" charset="0"/>
              </a:rPr>
              <a:t>Council in December 2009, provides a framework for EU action on the issues of citizenship, justice, security, asylum, immigration and visa policy for the period 2010–2014.</a:t>
            </a:r>
            <a:endParaRPr lang="es-ES" sz="2400" b="1" kern="1800" dirty="0">
              <a:latin typeface="+mj-lt"/>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06921907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arcador de número de diapositiva 4">
            <a:extLst>
              <a:ext uri="{FF2B5EF4-FFF2-40B4-BE49-F238E27FC236}">
                <a16:creationId xmlns:a16="http://schemas.microsoft.com/office/drawing/2014/main" id="{91AECDFB-A40D-4B9A-9110-5729C7BED70C}"/>
              </a:ext>
            </a:extLst>
          </p:cNvPr>
          <p:cNvSpPr>
            <a:spLocks noGrp="1"/>
          </p:cNvSpPr>
          <p:nvPr>
            <p:ph type="sldNum" sz="quarter" idx="12"/>
          </p:nvPr>
        </p:nvSpPr>
        <p:spPr/>
        <p:txBody>
          <a:bodyPr/>
          <a:lstStyle/>
          <a:p>
            <a:fld id="{D57F1E4F-1CFF-5643-939E-217C01CDF565}" type="slidenum">
              <a:rPr lang="en-US" smtClean="0">
                <a:solidFill>
                  <a:schemeClr val="tx1"/>
                </a:solidFill>
              </a:rPr>
              <a:pPr/>
              <a:t>23</a:t>
            </a:fld>
            <a:endParaRPr lang="en-US" dirty="0">
              <a:solidFill>
                <a:schemeClr val="tx1"/>
              </a:solidFill>
            </a:endParaRPr>
          </a:p>
        </p:txBody>
      </p:sp>
      <p:sp>
        <p:nvSpPr>
          <p:cNvPr id="7" name="CuadroTexto 6">
            <a:extLst>
              <a:ext uri="{FF2B5EF4-FFF2-40B4-BE49-F238E27FC236}">
                <a16:creationId xmlns:a16="http://schemas.microsoft.com/office/drawing/2014/main" id="{D2D5FAAD-1169-4248-8EA0-3549304E684D}"/>
              </a:ext>
            </a:extLst>
          </p:cNvPr>
          <p:cNvSpPr txBox="1"/>
          <p:nvPr/>
        </p:nvSpPr>
        <p:spPr>
          <a:xfrm>
            <a:off x="354045" y="1038225"/>
            <a:ext cx="11371229" cy="5183470"/>
          </a:xfrm>
          <a:prstGeom prst="rect">
            <a:avLst/>
          </a:prstGeom>
          <a:noFill/>
        </p:spPr>
        <p:txBody>
          <a:bodyPr wrap="square">
            <a:spAutoFit/>
          </a:bodyPr>
          <a:lstStyle/>
          <a:p>
            <a:pPr algn="just">
              <a:lnSpc>
                <a:spcPct val="107000"/>
              </a:lnSpc>
              <a:spcAft>
                <a:spcPts val="800"/>
              </a:spcAft>
            </a:pPr>
            <a:r>
              <a:rPr lang="en-US" sz="2800" dirty="0">
                <a:effectLst/>
                <a:latin typeface="Georgia" panose="02040502050405020303" pitchFamily="18" charset="0"/>
                <a:ea typeface="Calibri" panose="020F0502020204030204" pitchFamily="34" charset="0"/>
                <a:cs typeface="Arial" panose="020B0604020202020204" pitchFamily="34" charset="0"/>
              </a:rPr>
              <a:t>With the BACKGROUND of the </a:t>
            </a:r>
            <a:r>
              <a:rPr lang="en-US" sz="2800" dirty="0">
                <a:effectLst/>
                <a:highlight>
                  <a:srgbClr val="000080"/>
                </a:highlight>
                <a:latin typeface="Georgia" panose="02040502050405020303" pitchFamily="18" charset="0"/>
                <a:ea typeface="Calibri" panose="020F0502020204030204" pitchFamily="34" charset="0"/>
                <a:cs typeface="Arial" panose="020B0604020202020204" pitchFamily="34" charset="0"/>
              </a:rPr>
              <a:t>TAMPERE (1999-2004) and THE HAGUE (2004-2009) Councils</a:t>
            </a:r>
            <a:r>
              <a:rPr lang="en-US" sz="2800" dirty="0">
                <a:effectLst/>
                <a:latin typeface="Georgia" panose="02040502050405020303" pitchFamily="18" charset="0"/>
                <a:ea typeface="Calibri" panose="020F0502020204030204" pitchFamily="34" charset="0"/>
                <a:cs typeface="Arial" panose="020B0604020202020204" pitchFamily="34" charset="0"/>
              </a:rPr>
              <a:t>, in December 2005 the Council adopted the Global Approach to Migration. Its fundamental principles are THE FOLLOWING: </a:t>
            </a:r>
          </a:p>
          <a:p>
            <a:pPr marL="514350" indent="-514350" algn="just">
              <a:lnSpc>
                <a:spcPct val="107000"/>
              </a:lnSpc>
              <a:spcAft>
                <a:spcPts val="800"/>
              </a:spcAft>
              <a:buFont typeface="+mj-lt"/>
              <a:buAutoNum type="arabicPeriod"/>
            </a:pPr>
            <a:r>
              <a:rPr lang="en-US" sz="2800" dirty="0">
                <a:effectLst/>
                <a:highlight>
                  <a:srgbClr val="0000FF"/>
                </a:highlight>
                <a:latin typeface="Georgia" panose="02040502050405020303" pitchFamily="18" charset="0"/>
                <a:ea typeface="Calibri" panose="020F0502020204030204" pitchFamily="34" charset="0"/>
                <a:cs typeface="Arial" panose="020B0604020202020204" pitchFamily="34" charset="0"/>
              </a:rPr>
              <a:t>Demographic and labor needs </a:t>
            </a:r>
            <a:r>
              <a:rPr lang="en-US" sz="2800" dirty="0">
                <a:effectLst/>
                <a:latin typeface="Georgia" panose="02040502050405020303" pitchFamily="18" charset="0"/>
                <a:ea typeface="Calibri" panose="020F0502020204030204" pitchFamily="34" charset="0"/>
                <a:cs typeface="Arial" panose="020B0604020202020204" pitchFamily="34" charset="0"/>
              </a:rPr>
              <a:t>of the Member States.</a:t>
            </a:r>
          </a:p>
          <a:p>
            <a:pPr marL="514350" indent="-514350" algn="just">
              <a:lnSpc>
                <a:spcPct val="107000"/>
              </a:lnSpc>
              <a:spcAft>
                <a:spcPts val="800"/>
              </a:spcAft>
              <a:buFont typeface="+mj-lt"/>
              <a:buAutoNum type="arabicPeriod"/>
            </a:pPr>
            <a:r>
              <a:rPr lang="en-US" sz="2800" dirty="0">
                <a:effectLst/>
                <a:highlight>
                  <a:srgbClr val="0000FF"/>
                </a:highlight>
                <a:latin typeface="Georgia" panose="02040502050405020303" pitchFamily="18" charset="0"/>
                <a:ea typeface="Calibri" panose="020F0502020204030204" pitchFamily="34" charset="0"/>
                <a:cs typeface="Arial" panose="020B0604020202020204" pitchFamily="34" charset="0"/>
              </a:rPr>
              <a:t>Mutual responsibility and solidarity </a:t>
            </a:r>
            <a:r>
              <a:rPr lang="en-US" sz="2800" dirty="0">
                <a:effectLst/>
                <a:latin typeface="Georgia" panose="02040502050405020303" pitchFamily="18" charset="0"/>
                <a:ea typeface="Calibri" panose="020F0502020204030204" pitchFamily="34" charset="0"/>
                <a:cs typeface="Arial" panose="020B0604020202020204" pitchFamily="34" charset="0"/>
              </a:rPr>
              <a:t>between States and </a:t>
            </a:r>
            <a:r>
              <a:rPr lang="en-US" sz="2800" dirty="0">
                <a:effectLst/>
                <a:highlight>
                  <a:srgbClr val="0000FF"/>
                </a:highlight>
                <a:latin typeface="Georgia" panose="02040502050405020303" pitchFamily="18" charset="0"/>
                <a:ea typeface="Calibri" panose="020F0502020204030204" pitchFamily="34" charset="0"/>
                <a:cs typeface="Arial" panose="020B0604020202020204" pitchFamily="34" charset="0"/>
              </a:rPr>
              <a:t>cooperation with third States</a:t>
            </a:r>
            <a:r>
              <a:rPr lang="en-US" sz="2800" dirty="0">
                <a:effectLst/>
                <a:latin typeface="Georgia" panose="02040502050405020303" pitchFamily="18" charset="0"/>
                <a:ea typeface="Calibri" panose="020F0502020204030204" pitchFamily="34" charset="0"/>
                <a:cs typeface="Arial" panose="020B0604020202020204" pitchFamily="34" charset="0"/>
              </a:rPr>
              <a:t>.</a:t>
            </a:r>
          </a:p>
          <a:p>
            <a:pPr marL="514350" indent="-514350" algn="just">
              <a:lnSpc>
                <a:spcPct val="107000"/>
              </a:lnSpc>
              <a:spcAft>
                <a:spcPts val="800"/>
              </a:spcAft>
              <a:buFont typeface="+mj-lt"/>
              <a:buAutoNum type="arabicPeriod"/>
            </a:pPr>
            <a:r>
              <a:rPr lang="en-US" sz="2800" dirty="0">
                <a:effectLst/>
                <a:latin typeface="Georgia" panose="02040502050405020303" pitchFamily="18" charset="0"/>
                <a:ea typeface="Calibri" panose="020F0502020204030204" pitchFamily="34" charset="0"/>
                <a:cs typeface="Arial" panose="020B0604020202020204" pitchFamily="34" charset="0"/>
              </a:rPr>
              <a:t>Contribution to the </a:t>
            </a:r>
            <a:r>
              <a:rPr lang="en-US" sz="2800" dirty="0">
                <a:effectLst/>
                <a:highlight>
                  <a:srgbClr val="0000FF"/>
                </a:highlight>
                <a:latin typeface="Georgia" panose="02040502050405020303" pitchFamily="18" charset="0"/>
                <a:ea typeface="Calibri" panose="020F0502020204030204" pitchFamily="34" charset="0"/>
                <a:cs typeface="Arial" panose="020B0604020202020204" pitchFamily="34" charset="0"/>
              </a:rPr>
              <a:t>economic development of Europe</a:t>
            </a:r>
            <a:r>
              <a:rPr lang="en-US" sz="2800" dirty="0">
                <a:effectLst/>
                <a:latin typeface="Georgia" panose="02040502050405020303" pitchFamily="18" charset="0"/>
                <a:ea typeface="Calibri" panose="020F0502020204030204" pitchFamily="34" charset="0"/>
                <a:cs typeface="Arial" panose="020B0604020202020204" pitchFamily="34" charset="0"/>
              </a:rPr>
              <a:t>.</a:t>
            </a:r>
          </a:p>
          <a:p>
            <a:pPr marL="514350" indent="-514350" algn="just">
              <a:lnSpc>
                <a:spcPct val="107000"/>
              </a:lnSpc>
              <a:spcAft>
                <a:spcPts val="800"/>
              </a:spcAft>
              <a:buFont typeface="+mj-lt"/>
              <a:buAutoNum type="arabicPeriod"/>
            </a:pPr>
            <a:r>
              <a:rPr lang="en-US" sz="2800" dirty="0">
                <a:effectLst/>
                <a:latin typeface="Georgia" panose="02040502050405020303" pitchFamily="18" charset="0"/>
                <a:ea typeface="Calibri" panose="020F0502020204030204" pitchFamily="34" charset="0"/>
                <a:cs typeface="Arial" panose="020B0604020202020204" pitchFamily="34" charset="0"/>
              </a:rPr>
              <a:t>Link with the </a:t>
            </a:r>
            <a:r>
              <a:rPr lang="en-US" sz="2800" dirty="0">
                <a:effectLst/>
                <a:highlight>
                  <a:srgbClr val="0000FF"/>
                </a:highlight>
                <a:latin typeface="Georgia" panose="02040502050405020303" pitchFamily="18" charset="0"/>
                <a:ea typeface="Calibri" panose="020F0502020204030204" pitchFamily="34" charset="0"/>
                <a:cs typeface="Arial" panose="020B0604020202020204" pitchFamily="34" charset="0"/>
              </a:rPr>
              <a:t>external relations of the EU</a:t>
            </a:r>
            <a:r>
              <a:rPr lang="en-US" sz="2800" dirty="0">
                <a:effectLst/>
                <a:latin typeface="Georgia" panose="02040502050405020303" pitchFamily="18" charset="0"/>
                <a:ea typeface="Calibri" panose="020F0502020204030204" pitchFamily="34" charset="0"/>
                <a:cs typeface="Arial" panose="020B0604020202020204" pitchFamily="34" charset="0"/>
              </a:rPr>
              <a:t>.</a:t>
            </a:r>
          </a:p>
          <a:p>
            <a:pPr marL="514350" indent="-514350" algn="just">
              <a:lnSpc>
                <a:spcPct val="107000"/>
              </a:lnSpc>
              <a:spcAft>
                <a:spcPts val="800"/>
              </a:spcAft>
              <a:buFont typeface="+mj-lt"/>
              <a:buAutoNum type="arabicPeriod"/>
            </a:pPr>
            <a:r>
              <a:rPr lang="en-US" sz="2800" dirty="0">
                <a:effectLst/>
                <a:highlight>
                  <a:srgbClr val="0000FF"/>
                </a:highlight>
                <a:latin typeface="Georgia" panose="02040502050405020303" pitchFamily="18" charset="0"/>
                <a:ea typeface="Calibri" panose="020F0502020204030204" pitchFamily="34" charset="0"/>
                <a:cs typeface="Arial" panose="020B0604020202020204" pitchFamily="34" charset="0"/>
              </a:rPr>
              <a:t>Global management</a:t>
            </a:r>
            <a:r>
              <a:rPr lang="en-US" sz="2800" dirty="0">
                <a:effectLst/>
                <a:latin typeface="Georgia" panose="02040502050405020303" pitchFamily="18" charset="0"/>
                <a:ea typeface="Calibri" panose="020F0502020204030204" pitchFamily="34" charset="0"/>
                <a:cs typeface="Arial" panose="020B0604020202020204" pitchFamily="34" charset="0"/>
              </a:rPr>
              <a:t> of migrations.</a:t>
            </a:r>
          </a:p>
        </p:txBody>
      </p:sp>
    </p:spTree>
    <p:extLst>
      <p:ext uri="{BB962C8B-B14F-4D97-AF65-F5344CB8AC3E}">
        <p14:creationId xmlns:p14="http://schemas.microsoft.com/office/powerpoint/2010/main" val="314309989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arcador de número de diapositiva 4">
            <a:extLst>
              <a:ext uri="{FF2B5EF4-FFF2-40B4-BE49-F238E27FC236}">
                <a16:creationId xmlns:a16="http://schemas.microsoft.com/office/drawing/2014/main" id="{70C19392-6476-4BC2-90E7-220B55457D1F}"/>
              </a:ext>
            </a:extLst>
          </p:cNvPr>
          <p:cNvSpPr>
            <a:spLocks noGrp="1"/>
          </p:cNvSpPr>
          <p:nvPr>
            <p:ph type="sldNum" sz="quarter" idx="12"/>
          </p:nvPr>
        </p:nvSpPr>
        <p:spPr>
          <a:xfrm>
            <a:off x="10552798" y="5913437"/>
            <a:ext cx="1142245" cy="669925"/>
          </a:xfrm>
        </p:spPr>
        <p:txBody>
          <a:bodyPr/>
          <a:lstStyle/>
          <a:p>
            <a:fld id="{D57F1E4F-1CFF-5643-939E-217C01CDF565}" type="slidenum">
              <a:rPr lang="en-US" smtClean="0">
                <a:solidFill>
                  <a:schemeClr val="tx1"/>
                </a:solidFill>
                <a:latin typeface="Arial" panose="020B0604020202020204" pitchFamily="34" charset="0"/>
                <a:cs typeface="Arial" panose="020B0604020202020204" pitchFamily="34" charset="0"/>
              </a:rPr>
              <a:pPr/>
              <a:t>24</a:t>
            </a:fld>
            <a:endParaRPr lang="en-US" dirty="0">
              <a:solidFill>
                <a:schemeClr val="tx1"/>
              </a:solidFill>
              <a:latin typeface="Arial" panose="020B0604020202020204" pitchFamily="34" charset="0"/>
              <a:cs typeface="Arial" panose="020B0604020202020204" pitchFamily="34" charset="0"/>
            </a:endParaRPr>
          </a:p>
        </p:txBody>
      </p:sp>
      <p:sp>
        <p:nvSpPr>
          <p:cNvPr id="7" name="CuadroTexto 6">
            <a:extLst>
              <a:ext uri="{FF2B5EF4-FFF2-40B4-BE49-F238E27FC236}">
                <a16:creationId xmlns:a16="http://schemas.microsoft.com/office/drawing/2014/main" id="{7B6201E7-F8EA-436D-9157-B81517372279}"/>
              </a:ext>
            </a:extLst>
          </p:cNvPr>
          <p:cNvSpPr txBox="1"/>
          <p:nvPr/>
        </p:nvSpPr>
        <p:spPr>
          <a:xfrm>
            <a:off x="208859" y="186407"/>
            <a:ext cx="11198087" cy="6386364"/>
          </a:xfrm>
          <a:prstGeom prst="rect">
            <a:avLst/>
          </a:prstGeom>
          <a:noFill/>
        </p:spPr>
        <p:txBody>
          <a:bodyPr wrap="square">
            <a:spAutoFit/>
          </a:bodyPr>
          <a:lstStyle/>
          <a:p>
            <a:pPr lvl="0" algn="just">
              <a:lnSpc>
                <a:spcPct val="107000"/>
              </a:lnSpc>
            </a:pPr>
            <a:r>
              <a:rPr lang="en-US" sz="2400" dirty="0">
                <a:effectLst/>
                <a:latin typeface="Arial" panose="020B0604020202020204" pitchFamily="34" charset="0"/>
                <a:ea typeface="Calibri" panose="020F0502020204030204" pitchFamily="34" charset="0"/>
                <a:cs typeface="Arial" panose="020B0604020202020204" pitchFamily="34" charset="0"/>
              </a:rPr>
              <a:t>6. Migratory activity exclusively </a:t>
            </a:r>
            <a:r>
              <a:rPr lang="en-US" sz="2400" dirty="0">
                <a:effectLst/>
                <a:highlight>
                  <a:srgbClr val="808000"/>
                </a:highlight>
                <a:latin typeface="Arial" panose="020B0604020202020204" pitchFamily="34" charset="0"/>
                <a:ea typeface="Calibri" panose="020F0502020204030204" pitchFamily="34" charset="0"/>
                <a:cs typeface="Arial" panose="020B0604020202020204" pitchFamily="34" charset="0"/>
              </a:rPr>
              <a:t>within the law</a:t>
            </a:r>
            <a:r>
              <a:rPr lang="en-US" sz="2400" dirty="0">
                <a:effectLst/>
                <a:latin typeface="Arial" panose="020B0604020202020204" pitchFamily="34" charset="0"/>
                <a:ea typeface="Calibri" panose="020F0502020204030204" pitchFamily="34" charset="0"/>
                <a:cs typeface="Arial" panose="020B0604020202020204" pitchFamily="34" charset="0"/>
              </a:rPr>
              <a:t>.</a:t>
            </a:r>
          </a:p>
          <a:p>
            <a:pPr lvl="0" algn="just">
              <a:lnSpc>
                <a:spcPct val="107000"/>
              </a:lnSpc>
            </a:pPr>
            <a:r>
              <a:rPr lang="en-US" sz="2400" dirty="0">
                <a:effectLst/>
                <a:latin typeface="Arial" panose="020B0604020202020204" pitchFamily="34" charset="0"/>
                <a:ea typeface="Calibri" panose="020F0502020204030204" pitchFamily="34" charset="0"/>
                <a:cs typeface="Arial" panose="020B0604020202020204" pitchFamily="34" charset="0"/>
              </a:rPr>
              <a:t>7. </a:t>
            </a:r>
            <a:r>
              <a:rPr lang="en-US" sz="2400" dirty="0">
                <a:effectLst/>
                <a:highlight>
                  <a:srgbClr val="808000"/>
                </a:highlight>
                <a:latin typeface="Arial" panose="020B0604020202020204" pitchFamily="34" charset="0"/>
                <a:ea typeface="Calibri" panose="020F0502020204030204" pitchFamily="34" charset="0"/>
                <a:cs typeface="Arial" panose="020B0604020202020204" pitchFamily="34" charset="0"/>
              </a:rPr>
              <a:t>Joint, </a:t>
            </a:r>
            <a:r>
              <a:rPr lang="en-US" sz="2400" dirty="0" err="1">
                <a:effectLst/>
                <a:highlight>
                  <a:srgbClr val="808000"/>
                </a:highlight>
                <a:latin typeface="Arial" panose="020B0604020202020204" pitchFamily="34" charset="0"/>
                <a:ea typeface="Calibri" panose="020F0502020204030204" pitchFamily="34" charset="0"/>
                <a:cs typeface="Arial" panose="020B0604020202020204" pitchFamily="34" charset="0"/>
              </a:rPr>
              <a:t>coherente</a:t>
            </a:r>
            <a:r>
              <a:rPr lang="en-US" sz="2400" dirty="0">
                <a:effectLst/>
                <a:highlight>
                  <a:srgbClr val="808000"/>
                </a:highlight>
                <a:latin typeface="Arial" panose="020B0604020202020204" pitchFamily="34" charset="0"/>
                <a:ea typeface="Calibri" panose="020F0502020204030204" pitchFamily="34" charset="0"/>
                <a:cs typeface="Arial" panose="020B0604020202020204" pitchFamily="34" charset="0"/>
              </a:rPr>
              <a:t> and unitary management of migration and development </a:t>
            </a:r>
            <a:r>
              <a:rPr lang="en-US" sz="2400" dirty="0">
                <a:effectLst/>
                <a:latin typeface="Arial" panose="020B0604020202020204" pitchFamily="34" charset="0"/>
                <a:ea typeface="Calibri" panose="020F0502020204030204" pitchFamily="34" charset="0"/>
                <a:cs typeface="Arial" panose="020B0604020202020204" pitchFamily="34" charset="0"/>
              </a:rPr>
              <a:t>cooperation, which includes cooperation with the States of origin, transit and destination.</a:t>
            </a:r>
          </a:p>
          <a:p>
            <a:pPr lvl="0" algn="just">
              <a:lnSpc>
                <a:spcPct val="107000"/>
              </a:lnSpc>
            </a:pPr>
            <a:r>
              <a:rPr lang="en-US" sz="2400" dirty="0">
                <a:effectLst/>
                <a:latin typeface="Arial" panose="020B0604020202020204" pitchFamily="34" charset="0"/>
                <a:ea typeface="Calibri" panose="020F0502020204030204" pitchFamily="34" charset="0"/>
                <a:cs typeface="Arial" panose="020B0604020202020204" pitchFamily="34" charset="0"/>
              </a:rPr>
              <a:t>8. Recognition of the </a:t>
            </a:r>
            <a:r>
              <a:rPr lang="en-US" sz="2400" dirty="0">
                <a:effectLst/>
                <a:highlight>
                  <a:srgbClr val="808000"/>
                </a:highlight>
                <a:latin typeface="Arial" panose="020B0604020202020204" pitchFamily="34" charset="0"/>
                <a:ea typeface="Calibri" panose="020F0502020204030204" pitchFamily="34" charset="0"/>
                <a:cs typeface="Arial" panose="020B0604020202020204" pitchFamily="34" charset="0"/>
              </a:rPr>
              <a:t>current inability </a:t>
            </a:r>
            <a:r>
              <a:rPr lang="en-US" sz="2400" dirty="0">
                <a:effectLst/>
                <a:latin typeface="Arial" panose="020B0604020202020204" pitchFamily="34" charset="0"/>
                <a:ea typeface="Calibri" panose="020F0502020204030204" pitchFamily="34" charset="0"/>
                <a:cs typeface="Arial" panose="020B0604020202020204" pitchFamily="34" charset="0"/>
              </a:rPr>
              <a:t>of the EU to receive “with dignity” all migrants.</a:t>
            </a:r>
            <a:endParaRPr lang="es-ES" sz="2400" dirty="0">
              <a:effectLst/>
              <a:latin typeface="Arial" panose="020B0604020202020204" pitchFamily="34" charset="0"/>
              <a:ea typeface="Calibri" panose="020F0502020204030204" pitchFamily="34" charset="0"/>
              <a:cs typeface="Arial" panose="020B0604020202020204" pitchFamily="34" charset="0"/>
            </a:endParaRPr>
          </a:p>
          <a:p>
            <a:pPr lvl="0" algn="just">
              <a:lnSpc>
                <a:spcPct val="107000"/>
              </a:lnSpc>
            </a:pPr>
            <a:r>
              <a:rPr lang="es-ES" sz="2400" dirty="0">
                <a:effectLst/>
                <a:latin typeface="Arial" panose="020B0604020202020204" pitchFamily="34" charset="0"/>
                <a:ea typeface="Calibri" panose="020F0502020204030204" pitchFamily="34" charset="0"/>
                <a:cs typeface="Arial" panose="020B0604020202020204" pitchFamily="34" charset="0"/>
              </a:rPr>
              <a:t>9. </a:t>
            </a:r>
            <a:r>
              <a:rPr lang="en-US" sz="2400" dirty="0">
                <a:effectLst/>
                <a:latin typeface="Arial" panose="020B0604020202020204" pitchFamily="34" charset="0"/>
                <a:ea typeface="Calibri" panose="020F0502020204030204" pitchFamily="34" charset="0"/>
                <a:cs typeface="Arial" panose="020B0604020202020204" pitchFamily="34" charset="0"/>
              </a:rPr>
              <a:t>The premise that poorly controlled migration policy can </a:t>
            </a:r>
            <a:r>
              <a:rPr lang="en-US" sz="2400" dirty="0">
                <a:effectLst/>
                <a:highlight>
                  <a:srgbClr val="808000"/>
                </a:highlight>
                <a:latin typeface="Arial" panose="020B0604020202020204" pitchFamily="34" charset="0"/>
                <a:ea typeface="Calibri" panose="020F0502020204030204" pitchFamily="34" charset="0"/>
                <a:cs typeface="Arial" panose="020B0604020202020204" pitchFamily="34" charset="0"/>
              </a:rPr>
              <a:t>damage the social cohesion of destination States</a:t>
            </a:r>
            <a:r>
              <a:rPr lang="en-US" sz="2400" dirty="0">
                <a:effectLst/>
                <a:latin typeface="Arial" panose="020B0604020202020204" pitchFamily="34" charset="0"/>
                <a:ea typeface="Calibri" panose="020F0502020204030204" pitchFamily="34" charset="0"/>
                <a:cs typeface="Arial" panose="020B0604020202020204" pitchFamily="34" charset="0"/>
              </a:rPr>
              <a:t>. This problem concerns directly the organization of educational, social, health, employment and accommodation services, as well as a legal system of protection against criminal networks.</a:t>
            </a:r>
          </a:p>
          <a:p>
            <a:pPr lvl="0" algn="just">
              <a:lnSpc>
                <a:spcPct val="107000"/>
              </a:lnSpc>
            </a:pPr>
            <a:r>
              <a:rPr lang="es-ES" sz="2400" dirty="0">
                <a:effectLst/>
                <a:latin typeface="Arial" panose="020B0604020202020204" pitchFamily="34" charset="0"/>
                <a:ea typeface="Calibri" panose="020F0502020204030204" pitchFamily="34" charset="0"/>
                <a:cs typeface="Arial" panose="020B0604020202020204" pitchFamily="34" charset="0"/>
              </a:rPr>
              <a:t>10. </a:t>
            </a:r>
            <a:r>
              <a:rPr lang="en-US" sz="2400" dirty="0">
                <a:effectLst/>
                <a:latin typeface="Arial" panose="020B0604020202020204" pitchFamily="34" charset="0"/>
                <a:ea typeface="Calibri" panose="020F0502020204030204" pitchFamily="34" charset="0"/>
                <a:cs typeface="Arial" panose="020B0604020202020204" pitchFamily="34" charset="0"/>
              </a:rPr>
              <a:t>In the common European area of free movement, especially after Schengen, access to the territory of one Member State implies access to the territory of the other Member States). This free movement </a:t>
            </a:r>
            <a:r>
              <a:rPr lang="en-US" sz="2400" dirty="0">
                <a:effectLst/>
                <a:highlight>
                  <a:srgbClr val="808000"/>
                </a:highlight>
                <a:latin typeface="Arial" panose="020B0604020202020204" pitchFamily="34" charset="0"/>
                <a:ea typeface="Calibri" panose="020F0502020204030204" pitchFamily="34" charset="0"/>
                <a:cs typeface="Arial" panose="020B0604020202020204" pitchFamily="34" charset="0"/>
              </a:rPr>
              <a:t>requires a common migration policy</a:t>
            </a:r>
            <a:r>
              <a:rPr lang="en-US" sz="2400" dirty="0">
                <a:effectLst/>
                <a:latin typeface="Arial" panose="020B0604020202020204" pitchFamily="34" charset="0"/>
                <a:ea typeface="Calibri" panose="020F0502020204030204" pitchFamily="34" charset="0"/>
                <a:cs typeface="Arial" panose="020B0604020202020204" pitchFamily="34" charset="0"/>
              </a:rPr>
              <a:t>: </a:t>
            </a:r>
            <a:r>
              <a:rPr lang="en-US" sz="2400" dirty="0">
                <a:effectLst/>
                <a:highlight>
                  <a:srgbClr val="000080"/>
                </a:highlight>
                <a:latin typeface="Arial" panose="020B0604020202020204" pitchFamily="34" charset="0"/>
                <a:ea typeface="Calibri" panose="020F0502020204030204" pitchFamily="34" charset="0"/>
                <a:cs typeface="Arial" panose="020B0604020202020204" pitchFamily="34" charset="0"/>
              </a:rPr>
              <a:t>immigration, integration and asylum, which includes a common visa policy, harmonization of border control and asylum rules, legal emigration conditions, the fight against irregular immigration and the creation of the Frontex Agency</a:t>
            </a:r>
            <a:r>
              <a:rPr lang="en-US" sz="2400" dirty="0">
                <a:effectLst/>
                <a:latin typeface="Arial" panose="020B0604020202020204" pitchFamily="34" charset="0"/>
                <a:ea typeface="Calibri" panose="020F0502020204030204" pitchFamily="34" charset="0"/>
                <a:cs typeface="Arial" panose="020B0604020202020204" pitchFamily="34" charset="0"/>
              </a:rPr>
              <a:t>. </a:t>
            </a:r>
            <a:endParaRPr lang="es-ES" sz="2400" dirty="0">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67089353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arcador de número de diapositiva 4">
            <a:extLst>
              <a:ext uri="{FF2B5EF4-FFF2-40B4-BE49-F238E27FC236}">
                <a16:creationId xmlns:a16="http://schemas.microsoft.com/office/drawing/2014/main" id="{009E0CEE-19CA-4745-8998-AB96F37B3ADD}"/>
              </a:ext>
            </a:extLst>
          </p:cNvPr>
          <p:cNvSpPr>
            <a:spLocks noGrp="1"/>
          </p:cNvSpPr>
          <p:nvPr>
            <p:ph type="sldNum" sz="quarter" idx="12"/>
          </p:nvPr>
        </p:nvSpPr>
        <p:spPr/>
        <p:txBody>
          <a:bodyPr/>
          <a:lstStyle/>
          <a:p>
            <a:fld id="{D57F1E4F-1CFF-5643-939E-217C01CDF565}" type="slidenum">
              <a:rPr lang="en-US" smtClean="0">
                <a:solidFill>
                  <a:schemeClr val="tx1"/>
                </a:solidFill>
              </a:rPr>
              <a:pPr/>
              <a:t>25</a:t>
            </a:fld>
            <a:endParaRPr lang="en-US" dirty="0">
              <a:solidFill>
                <a:schemeClr val="tx1"/>
              </a:solidFill>
            </a:endParaRPr>
          </a:p>
        </p:txBody>
      </p:sp>
      <p:sp>
        <p:nvSpPr>
          <p:cNvPr id="7" name="CuadroTexto 6">
            <a:extLst>
              <a:ext uri="{FF2B5EF4-FFF2-40B4-BE49-F238E27FC236}">
                <a16:creationId xmlns:a16="http://schemas.microsoft.com/office/drawing/2014/main" id="{0F60A931-4EA9-4324-82A1-47E39F62CB0B}"/>
              </a:ext>
            </a:extLst>
          </p:cNvPr>
          <p:cNvSpPr txBox="1"/>
          <p:nvPr/>
        </p:nvSpPr>
        <p:spPr>
          <a:xfrm>
            <a:off x="288724" y="333375"/>
            <a:ext cx="11076333" cy="6370975"/>
          </a:xfrm>
          <a:prstGeom prst="rect">
            <a:avLst/>
          </a:prstGeom>
          <a:noFill/>
        </p:spPr>
        <p:txBody>
          <a:bodyPr wrap="square">
            <a:spAutoFit/>
          </a:bodyPr>
          <a:lstStyle/>
          <a:p>
            <a:pPr algn="ctr"/>
            <a:r>
              <a:rPr lang="en-US" sz="3600" b="1" i="0" dirty="0">
                <a:solidFill>
                  <a:srgbClr val="FFC000"/>
                </a:solidFill>
                <a:effectLst/>
                <a:highlight>
                  <a:srgbClr val="000080"/>
                </a:highlight>
                <a:latin typeface="Arial" panose="020B0604020202020204" pitchFamily="34" charset="0"/>
              </a:rPr>
              <a:t>Green Paper of 6 June 2007 on the future common European asylum system </a:t>
            </a:r>
          </a:p>
          <a:p>
            <a:pPr algn="ctr"/>
            <a:r>
              <a:rPr lang="en-US" sz="2400" b="1" i="0" dirty="0">
                <a:effectLst/>
                <a:latin typeface="Arial" panose="020B0604020202020204" pitchFamily="34" charset="0"/>
              </a:rPr>
              <a:t>The Commission proposed:</a:t>
            </a:r>
          </a:p>
          <a:p>
            <a:pPr algn="just">
              <a:buFont typeface="Arial" panose="020B0604020202020204" pitchFamily="34" charset="0"/>
              <a:buChar char="•"/>
            </a:pPr>
            <a:r>
              <a:rPr lang="en-US" sz="3200" b="1" i="0" dirty="0">
                <a:effectLst/>
                <a:latin typeface="Arial" panose="020B0604020202020204" pitchFamily="34" charset="0"/>
              </a:rPr>
              <a:t>to </a:t>
            </a:r>
            <a:r>
              <a:rPr lang="en-US" sz="3200" b="1" i="0" dirty="0">
                <a:effectLst/>
                <a:highlight>
                  <a:srgbClr val="00FF00"/>
                </a:highlight>
                <a:latin typeface="Arial" panose="020B0604020202020204" pitchFamily="34" charset="0"/>
              </a:rPr>
              <a:t>increase the possibilities for applying for asylum</a:t>
            </a:r>
            <a:r>
              <a:rPr lang="en-US" sz="3200" b="1" i="0" dirty="0">
                <a:effectLst/>
                <a:latin typeface="Arial" panose="020B0604020202020204" pitchFamily="34" charset="0"/>
              </a:rPr>
              <a:t>, by improving the legal protection for asylum seekers making their application at the border;</a:t>
            </a:r>
          </a:p>
          <a:p>
            <a:pPr algn="just">
              <a:buFont typeface="Arial" panose="020B0604020202020204" pitchFamily="34" charset="0"/>
              <a:buChar char="•"/>
            </a:pPr>
            <a:r>
              <a:rPr lang="en-US" sz="3200" b="1" i="0" dirty="0">
                <a:effectLst/>
                <a:latin typeface="Arial" panose="020B0604020202020204" pitchFamily="34" charset="0"/>
              </a:rPr>
              <a:t>the </a:t>
            </a:r>
            <a:r>
              <a:rPr lang="en-US" sz="3200" b="1" i="0" dirty="0">
                <a:effectLst/>
                <a:highlight>
                  <a:srgbClr val="00FF00"/>
                </a:highlight>
                <a:latin typeface="Arial" panose="020B0604020202020204" pitchFamily="34" charset="0"/>
              </a:rPr>
              <a:t>evaluation of the relevant documents presented by asylum seekers, and the appeal procedures</a:t>
            </a:r>
            <a:r>
              <a:rPr lang="en-US" sz="3200" b="1" i="0" dirty="0">
                <a:effectLst/>
                <a:latin typeface="Arial" panose="020B0604020202020204" pitchFamily="34" charset="0"/>
              </a:rPr>
              <a:t>;</a:t>
            </a:r>
          </a:p>
          <a:p>
            <a:pPr algn="just">
              <a:buFont typeface="Arial" panose="020B0604020202020204" pitchFamily="34" charset="0"/>
              <a:buChar char="•"/>
            </a:pPr>
            <a:r>
              <a:rPr lang="en-US" sz="3200" b="1" i="0" dirty="0">
                <a:effectLst/>
                <a:latin typeface="Arial" panose="020B0604020202020204" pitchFamily="34" charset="0"/>
              </a:rPr>
              <a:t>to re-assess certain procedural mechanisms worked out in the first phase, such as the concepts of safe country of origin, safe third country and European safe third country.</a:t>
            </a:r>
          </a:p>
          <a:p>
            <a:endParaRPr lang="es-ES" sz="2400" dirty="0"/>
          </a:p>
        </p:txBody>
      </p:sp>
    </p:spTree>
    <p:extLst>
      <p:ext uri="{BB962C8B-B14F-4D97-AF65-F5344CB8AC3E}">
        <p14:creationId xmlns:p14="http://schemas.microsoft.com/office/powerpoint/2010/main" val="347193393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arcador de número de diapositiva 4">
            <a:extLst>
              <a:ext uri="{FF2B5EF4-FFF2-40B4-BE49-F238E27FC236}">
                <a16:creationId xmlns:a16="http://schemas.microsoft.com/office/drawing/2014/main" id="{009E0CEE-19CA-4745-8998-AB96F37B3ADD}"/>
              </a:ext>
            </a:extLst>
          </p:cNvPr>
          <p:cNvSpPr>
            <a:spLocks noGrp="1"/>
          </p:cNvSpPr>
          <p:nvPr>
            <p:ph type="sldNum" sz="quarter" idx="12"/>
          </p:nvPr>
        </p:nvSpPr>
        <p:spPr>
          <a:xfrm>
            <a:off x="10765359" y="6102350"/>
            <a:ext cx="1142245" cy="669925"/>
          </a:xfrm>
        </p:spPr>
        <p:txBody>
          <a:bodyPr/>
          <a:lstStyle/>
          <a:p>
            <a:fld id="{D57F1E4F-1CFF-5643-939E-217C01CDF565}" type="slidenum">
              <a:rPr lang="en-US" smtClean="0">
                <a:solidFill>
                  <a:schemeClr val="tx1"/>
                </a:solidFill>
              </a:rPr>
              <a:pPr/>
              <a:t>26</a:t>
            </a:fld>
            <a:endParaRPr lang="en-US" dirty="0">
              <a:solidFill>
                <a:schemeClr val="tx1"/>
              </a:solidFill>
            </a:endParaRPr>
          </a:p>
        </p:txBody>
      </p:sp>
      <p:sp>
        <p:nvSpPr>
          <p:cNvPr id="7" name="CuadroTexto 6">
            <a:extLst>
              <a:ext uri="{FF2B5EF4-FFF2-40B4-BE49-F238E27FC236}">
                <a16:creationId xmlns:a16="http://schemas.microsoft.com/office/drawing/2014/main" id="{0F60A931-4EA9-4324-82A1-47E39F62CB0B}"/>
              </a:ext>
            </a:extLst>
          </p:cNvPr>
          <p:cNvSpPr txBox="1"/>
          <p:nvPr/>
        </p:nvSpPr>
        <p:spPr>
          <a:xfrm>
            <a:off x="260149" y="0"/>
            <a:ext cx="11076333" cy="8043228"/>
          </a:xfrm>
          <a:prstGeom prst="rect">
            <a:avLst/>
          </a:prstGeom>
          <a:noFill/>
        </p:spPr>
        <p:txBody>
          <a:bodyPr wrap="square">
            <a:spAutoFit/>
          </a:bodyPr>
          <a:lstStyle/>
          <a:p>
            <a:pPr algn="ctr"/>
            <a:r>
              <a:rPr lang="en-US" sz="3600" b="1" i="0" dirty="0">
                <a:solidFill>
                  <a:srgbClr val="FFC000"/>
                </a:solidFill>
                <a:effectLst/>
                <a:highlight>
                  <a:srgbClr val="000080"/>
                </a:highlight>
                <a:latin typeface="Arial" panose="020B0604020202020204" pitchFamily="34" charset="0"/>
              </a:rPr>
              <a:t>Green Paper of 6 June 2007 on the future common European asylum system </a:t>
            </a:r>
          </a:p>
          <a:p>
            <a:pPr algn="ctr"/>
            <a:r>
              <a:rPr lang="en-US" sz="2400" b="1" dirty="0">
                <a:latin typeface="Arial" panose="020B0604020202020204" pitchFamily="34" charset="0"/>
              </a:rPr>
              <a:t>T</a:t>
            </a:r>
            <a:r>
              <a:rPr lang="en-US" sz="2400" b="1" i="0" dirty="0">
                <a:effectLst/>
                <a:latin typeface="Arial" panose="020B0604020202020204" pitchFamily="34" charset="0"/>
              </a:rPr>
              <a:t>he Commission suggested:</a:t>
            </a:r>
          </a:p>
          <a:p>
            <a:pPr algn="just">
              <a:buFont typeface="Arial" panose="020B0604020202020204" pitchFamily="34" charset="0"/>
              <a:buChar char="•"/>
            </a:pPr>
            <a:endParaRPr lang="en-US" sz="2400" b="1" i="0" dirty="0">
              <a:effectLst/>
              <a:latin typeface="Arial" panose="020B0604020202020204" pitchFamily="34" charset="0"/>
            </a:endParaRPr>
          </a:p>
          <a:p>
            <a:pPr algn="just">
              <a:buFont typeface="Arial" panose="020B0604020202020204" pitchFamily="34" charset="0"/>
              <a:buChar char="•"/>
            </a:pPr>
            <a:r>
              <a:rPr lang="en-US" sz="2800" b="1" dirty="0">
                <a:highlight>
                  <a:srgbClr val="00FF00"/>
                </a:highlight>
                <a:latin typeface="Arial" panose="020B0604020202020204" pitchFamily="34" charset="0"/>
              </a:rPr>
              <a:t>C</a:t>
            </a:r>
            <a:r>
              <a:rPr lang="en-US" sz="2800" b="1" i="0" dirty="0">
                <a:effectLst/>
                <a:highlight>
                  <a:srgbClr val="00FF00"/>
                </a:highlight>
                <a:latin typeface="Arial" panose="020B0604020202020204" pitchFamily="34" charset="0"/>
              </a:rPr>
              <a:t>larification of the concepts </a:t>
            </a:r>
            <a:r>
              <a:rPr lang="en-US" sz="2800" b="1" i="0" dirty="0">
                <a:effectLst/>
                <a:latin typeface="Arial" panose="020B0604020202020204" pitchFamily="34" charset="0"/>
              </a:rPr>
              <a:t>used to define grounds for protection;</a:t>
            </a:r>
          </a:p>
          <a:p>
            <a:pPr algn="just">
              <a:buFont typeface="Arial" panose="020B0604020202020204" pitchFamily="34" charset="0"/>
              <a:buChar char="•"/>
            </a:pPr>
            <a:r>
              <a:rPr lang="en-US" sz="2800" b="1" dirty="0">
                <a:highlight>
                  <a:srgbClr val="00FF00"/>
                </a:highlight>
                <a:latin typeface="Arial" panose="020B0604020202020204" pitchFamily="34" charset="0"/>
              </a:rPr>
              <a:t>C</a:t>
            </a:r>
            <a:r>
              <a:rPr lang="en-US" sz="2800" b="1" i="0" dirty="0">
                <a:effectLst/>
                <a:highlight>
                  <a:srgbClr val="00FF00"/>
                </a:highlight>
                <a:latin typeface="Arial" panose="020B0604020202020204" pitchFamily="34" charset="0"/>
              </a:rPr>
              <a:t>onvergence of the rights and benefits </a:t>
            </a:r>
            <a:r>
              <a:rPr lang="en-US" sz="2800" b="1" i="0" dirty="0">
                <a:effectLst/>
                <a:latin typeface="Arial" panose="020B0604020202020204" pitchFamily="34" charset="0"/>
              </a:rPr>
              <a:t>linked to the protection granted, especially those concerning residence permits, social security and health care, education and employment;.</a:t>
            </a:r>
          </a:p>
          <a:p>
            <a:pPr algn="just">
              <a:buFont typeface="Arial" panose="020B0604020202020204" pitchFamily="34" charset="0"/>
              <a:buChar char="•"/>
            </a:pPr>
            <a:r>
              <a:rPr lang="en-US" sz="2800" b="1" i="0" dirty="0">
                <a:effectLst/>
                <a:latin typeface="Arial" panose="020B0604020202020204" pitchFamily="34" charset="0"/>
              </a:rPr>
              <a:t>establishment of a </a:t>
            </a:r>
            <a:r>
              <a:rPr lang="en-US" sz="2800" b="1" i="0" dirty="0">
                <a:effectLst/>
                <a:highlight>
                  <a:srgbClr val="00FF00"/>
                </a:highlight>
                <a:latin typeface="Arial" panose="020B0604020202020204" pitchFamily="34" charset="0"/>
              </a:rPr>
              <a:t>uniform status that would apply to all persons eligible for refugee status or subsidiary protection</a:t>
            </a:r>
            <a:r>
              <a:rPr lang="en-US" sz="2800" b="1" i="0" dirty="0">
                <a:effectLst/>
                <a:latin typeface="Arial" panose="020B0604020202020204" pitchFamily="34" charset="0"/>
              </a:rPr>
              <a:t>;</a:t>
            </a:r>
          </a:p>
          <a:p>
            <a:pPr algn="just">
              <a:buFont typeface="Arial" panose="020B0604020202020204" pitchFamily="34" charset="0"/>
              <a:buChar char="•"/>
            </a:pPr>
            <a:r>
              <a:rPr lang="en-US" sz="2800" b="1" dirty="0">
                <a:latin typeface="Arial" panose="020B0604020202020204" pitchFamily="34" charset="0"/>
              </a:rPr>
              <a:t>To </a:t>
            </a:r>
            <a:r>
              <a:rPr lang="en-US" sz="2800" b="1" dirty="0">
                <a:highlight>
                  <a:srgbClr val="00FF00"/>
                </a:highlight>
                <a:latin typeface="Arial" panose="020B0604020202020204" pitchFamily="34" charset="0"/>
              </a:rPr>
              <a:t>define</a:t>
            </a:r>
            <a:r>
              <a:rPr lang="en-US" sz="2800" b="1" i="0" dirty="0">
                <a:effectLst/>
                <a:highlight>
                  <a:srgbClr val="00FF00"/>
                </a:highlight>
                <a:latin typeface="Arial" panose="020B0604020202020204" pitchFamily="34" charset="0"/>
              </a:rPr>
              <a:t> the status granted to persons who are not eligible for international protection</a:t>
            </a:r>
            <a:r>
              <a:rPr lang="en-US" sz="2800" b="1" i="0" dirty="0">
                <a:effectLst/>
                <a:latin typeface="Arial" panose="020B0604020202020204" pitchFamily="34" charset="0"/>
              </a:rPr>
              <a:t> </a:t>
            </a:r>
          </a:p>
          <a:p>
            <a:pPr algn="just">
              <a:buFont typeface="Arial" panose="020B0604020202020204" pitchFamily="34" charset="0"/>
              <a:buChar char="•"/>
            </a:pPr>
            <a:r>
              <a:rPr lang="en-US" sz="2800" b="1" i="0" dirty="0">
                <a:effectLst/>
                <a:latin typeface="Arial" panose="020B0604020202020204" pitchFamily="34" charset="0"/>
              </a:rPr>
              <a:t>To establish a system for the </a:t>
            </a:r>
            <a:r>
              <a:rPr lang="en-US" sz="2800" b="1" i="0" dirty="0">
                <a:effectLst/>
                <a:highlight>
                  <a:srgbClr val="00FF00"/>
                </a:highlight>
                <a:latin typeface="Arial" panose="020B0604020202020204" pitchFamily="34" charset="0"/>
              </a:rPr>
              <a:t>mutual recognition of national decisions relating to asylum</a:t>
            </a:r>
          </a:p>
          <a:p>
            <a:pPr marL="342900" lvl="0" indent="-342900" algn="just">
              <a:spcBef>
                <a:spcPts val="975"/>
              </a:spcBef>
              <a:buSzPts val="1000"/>
              <a:buFont typeface="Symbol" panose="05050102010706020507" pitchFamily="18" charset="2"/>
              <a:buChar char=""/>
              <a:tabLst>
                <a:tab pos="457200" algn="l"/>
              </a:tabLst>
            </a:pPr>
            <a:endParaRPr lang="es-ES" sz="2400" dirty="0">
              <a:effectLst/>
              <a:latin typeface="Times New Roman" panose="02020603050405020304" pitchFamily="18" charset="0"/>
              <a:ea typeface="Times New Roman" panose="02020603050405020304" pitchFamily="18" charset="0"/>
            </a:endParaRPr>
          </a:p>
          <a:p>
            <a:pPr marL="342900" lvl="0" indent="-342900" algn="just">
              <a:spcBef>
                <a:spcPts val="975"/>
              </a:spcBef>
              <a:buSzPts val="1000"/>
              <a:buFont typeface="Symbol" panose="05050102010706020507" pitchFamily="18" charset="2"/>
              <a:buChar char=""/>
              <a:tabLst>
                <a:tab pos="457200" algn="l"/>
              </a:tabLst>
            </a:pPr>
            <a:endParaRPr lang="es-ES" sz="2400" dirty="0">
              <a:solidFill>
                <a:schemeClr val="accent3">
                  <a:lumMod val="20000"/>
                  <a:lumOff val="80000"/>
                </a:schemeClr>
              </a:solidFill>
              <a:effectLst/>
              <a:latin typeface="Times New Roman" panose="02020603050405020304" pitchFamily="18" charset="0"/>
              <a:ea typeface="Times New Roman" panose="02020603050405020304" pitchFamily="18" charset="0"/>
            </a:endParaRPr>
          </a:p>
          <a:p>
            <a:endParaRPr lang="es-ES" sz="2400" dirty="0"/>
          </a:p>
        </p:txBody>
      </p:sp>
    </p:spTree>
    <p:extLst>
      <p:ext uri="{BB962C8B-B14F-4D97-AF65-F5344CB8AC3E}">
        <p14:creationId xmlns:p14="http://schemas.microsoft.com/office/powerpoint/2010/main" val="164066247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arcador de número de diapositiva 4">
            <a:extLst>
              <a:ext uri="{FF2B5EF4-FFF2-40B4-BE49-F238E27FC236}">
                <a16:creationId xmlns:a16="http://schemas.microsoft.com/office/drawing/2014/main" id="{91603C53-E457-49F3-94F7-BAAB5C115185}"/>
              </a:ext>
            </a:extLst>
          </p:cNvPr>
          <p:cNvSpPr>
            <a:spLocks noGrp="1"/>
          </p:cNvSpPr>
          <p:nvPr>
            <p:ph type="sldNum" sz="quarter" idx="12"/>
          </p:nvPr>
        </p:nvSpPr>
        <p:spPr>
          <a:xfrm>
            <a:off x="10746010" y="5628579"/>
            <a:ext cx="1142245" cy="669925"/>
          </a:xfrm>
        </p:spPr>
        <p:txBody>
          <a:bodyPr/>
          <a:lstStyle/>
          <a:p>
            <a:fld id="{D57F1E4F-1CFF-5643-939E-217C01CDF565}" type="slidenum">
              <a:rPr lang="en-US" smtClean="0">
                <a:solidFill>
                  <a:schemeClr val="tx1"/>
                </a:solidFill>
              </a:rPr>
              <a:pPr/>
              <a:t>27</a:t>
            </a:fld>
            <a:endParaRPr lang="en-US" dirty="0">
              <a:solidFill>
                <a:schemeClr val="tx1"/>
              </a:solidFill>
            </a:endParaRPr>
          </a:p>
        </p:txBody>
      </p:sp>
      <p:sp>
        <p:nvSpPr>
          <p:cNvPr id="7" name="CuadroTexto 6">
            <a:extLst>
              <a:ext uri="{FF2B5EF4-FFF2-40B4-BE49-F238E27FC236}">
                <a16:creationId xmlns:a16="http://schemas.microsoft.com/office/drawing/2014/main" id="{7EAAEC9D-DBF9-4467-8095-022DFAC05D78}"/>
              </a:ext>
            </a:extLst>
          </p:cNvPr>
          <p:cNvSpPr txBox="1"/>
          <p:nvPr/>
        </p:nvSpPr>
        <p:spPr>
          <a:xfrm>
            <a:off x="89679" y="559496"/>
            <a:ext cx="11131826" cy="1200329"/>
          </a:xfrm>
          <a:prstGeom prst="rect">
            <a:avLst/>
          </a:prstGeom>
          <a:noFill/>
        </p:spPr>
        <p:txBody>
          <a:bodyPr wrap="square">
            <a:spAutoFit/>
          </a:bodyPr>
          <a:lstStyle/>
          <a:p>
            <a:pPr lvl="0" algn="ctr">
              <a:buSzPts val="1000"/>
              <a:tabLst>
                <a:tab pos="457200" algn="l"/>
              </a:tabLst>
            </a:pPr>
            <a:r>
              <a:rPr lang="en-US" sz="2800" b="1" dirty="0">
                <a:solidFill>
                  <a:schemeClr val="tx1">
                    <a:lumMod val="95000"/>
                  </a:schemeClr>
                </a:solidFill>
                <a:ea typeface="Times New Roman" panose="02020603050405020304" pitchFamily="18" charset="0"/>
                <a:cs typeface="Arial" panose="020B0604020202020204" pitchFamily="34" charset="0"/>
              </a:rPr>
              <a:t>PACT OF IMMIGRATION AND ASYLUM PACT OF 2008. </a:t>
            </a:r>
          </a:p>
          <a:p>
            <a:pPr lvl="0" algn="ctr">
              <a:buSzPts val="1000"/>
              <a:tabLst>
                <a:tab pos="457200" algn="l"/>
              </a:tabLst>
            </a:pPr>
            <a:r>
              <a:rPr lang="en-US" sz="4400" b="1" dirty="0">
                <a:solidFill>
                  <a:schemeClr val="tx1">
                    <a:lumMod val="95000"/>
                  </a:schemeClr>
                </a:solidFill>
                <a:highlight>
                  <a:srgbClr val="000080"/>
                </a:highlight>
                <a:ea typeface="Times New Roman" panose="02020603050405020304" pitchFamily="18" charset="0"/>
                <a:cs typeface="Arial" panose="020B0604020202020204" pitchFamily="34" charset="0"/>
              </a:rPr>
              <a:t>GOALS</a:t>
            </a:r>
            <a:endParaRPr lang="en-US" sz="2800" b="1" dirty="0">
              <a:solidFill>
                <a:schemeClr val="tx1">
                  <a:lumMod val="95000"/>
                </a:schemeClr>
              </a:solidFill>
              <a:highlight>
                <a:srgbClr val="000080"/>
              </a:highlight>
              <a:ea typeface="Times New Roman" panose="02020603050405020304" pitchFamily="18" charset="0"/>
              <a:cs typeface="Arial" panose="020B0604020202020204" pitchFamily="34" charset="0"/>
            </a:endParaRPr>
          </a:p>
        </p:txBody>
      </p:sp>
      <p:sp>
        <p:nvSpPr>
          <p:cNvPr id="6" name="CuadroTexto 5">
            <a:extLst>
              <a:ext uri="{FF2B5EF4-FFF2-40B4-BE49-F238E27FC236}">
                <a16:creationId xmlns:a16="http://schemas.microsoft.com/office/drawing/2014/main" id="{1AD8FB8D-1326-4BDB-87C2-1B354D5934DD}"/>
              </a:ext>
            </a:extLst>
          </p:cNvPr>
          <p:cNvSpPr txBox="1"/>
          <p:nvPr/>
        </p:nvSpPr>
        <p:spPr>
          <a:xfrm>
            <a:off x="209550" y="2082403"/>
            <a:ext cx="10629900" cy="4401205"/>
          </a:xfrm>
          <a:prstGeom prst="rect">
            <a:avLst/>
          </a:prstGeom>
          <a:noFill/>
        </p:spPr>
        <p:txBody>
          <a:bodyPr wrap="square">
            <a:spAutoFit/>
          </a:bodyPr>
          <a:lstStyle/>
          <a:p>
            <a:pPr marL="457200" indent="-457200">
              <a:buFont typeface="Arial" panose="020B0604020202020204" pitchFamily="34" charset="0"/>
              <a:buChar char="•"/>
            </a:pPr>
            <a:r>
              <a:rPr lang="es-ES" sz="2800" b="1" dirty="0" err="1">
                <a:highlight>
                  <a:srgbClr val="00FF00"/>
                </a:highlight>
              </a:rPr>
              <a:t>Regulate</a:t>
            </a:r>
            <a:r>
              <a:rPr lang="es-ES" sz="2800" b="1" dirty="0">
                <a:highlight>
                  <a:srgbClr val="00FF00"/>
                </a:highlight>
              </a:rPr>
              <a:t> legal </a:t>
            </a:r>
            <a:r>
              <a:rPr lang="es-ES" sz="2800" b="1" dirty="0" err="1">
                <a:highlight>
                  <a:srgbClr val="00FF00"/>
                </a:highlight>
              </a:rPr>
              <a:t>immigration</a:t>
            </a:r>
            <a:r>
              <a:rPr lang="es-ES" sz="2800" b="1" dirty="0">
                <a:highlight>
                  <a:srgbClr val="00FF00"/>
                </a:highlight>
              </a:rPr>
              <a:t> </a:t>
            </a:r>
            <a:r>
              <a:rPr lang="es-ES" sz="2800" b="1" dirty="0" err="1">
                <a:highlight>
                  <a:srgbClr val="00FF00"/>
                </a:highlight>
              </a:rPr>
              <a:t>assuming</a:t>
            </a:r>
            <a:r>
              <a:rPr lang="es-ES" sz="2800" b="1" dirty="0">
                <a:highlight>
                  <a:srgbClr val="00FF00"/>
                </a:highlight>
              </a:rPr>
              <a:t> </a:t>
            </a:r>
            <a:r>
              <a:rPr lang="es-ES" sz="2800" b="1" dirty="0" err="1">
                <a:highlight>
                  <a:srgbClr val="00FF00"/>
                </a:highlight>
              </a:rPr>
              <a:t>the</a:t>
            </a:r>
            <a:r>
              <a:rPr lang="es-ES" sz="2800" b="1" dirty="0">
                <a:highlight>
                  <a:srgbClr val="00FF00"/>
                </a:highlight>
              </a:rPr>
              <a:t> </a:t>
            </a:r>
            <a:r>
              <a:rPr lang="es-ES" sz="2800" b="1" dirty="0" err="1">
                <a:highlight>
                  <a:srgbClr val="00FF00"/>
                </a:highlight>
              </a:rPr>
              <a:t>priorities</a:t>
            </a:r>
            <a:r>
              <a:rPr lang="es-ES" sz="2800" b="1" dirty="0">
                <a:highlight>
                  <a:srgbClr val="00FF00"/>
                </a:highlight>
              </a:rPr>
              <a:t>, </a:t>
            </a:r>
            <a:r>
              <a:rPr lang="es-ES" sz="2800" b="1" dirty="0" err="1">
                <a:highlight>
                  <a:srgbClr val="00FF00"/>
                </a:highlight>
              </a:rPr>
              <a:t>needs</a:t>
            </a:r>
            <a:r>
              <a:rPr lang="es-ES" sz="2800" b="1" dirty="0">
                <a:highlight>
                  <a:srgbClr val="00FF00"/>
                </a:highlight>
              </a:rPr>
              <a:t> and </a:t>
            </a:r>
            <a:r>
              <a:rPr lang="es-ES" sz="2800" b="1" dirty="0" err="1">
                <a:highlight>
                  <a:srgbClr val="00FF00"/>
                </a:highlight>
              </a:rPr>
              <a:t>reception</a:t>
            </a:r>
            <a:r>
              <a:rPr lang="es-ES" sz="2800" b="1" dirty="0">
                <a:highlight>
                  <a:srgbClr val="00FF00"/>
                </a:highlight>
              </a:rPr>
              <a:t> </a:t>
            </a:r>
            <a:r>
              <a:rPr lang="es-ES" sz="2800" b="1" dirty="0" err="1">
                <a:highlight>
                  <a:srgbClr val="00FF00"/>
                </a:highlight>
              </a:rPr>
              <a:t>capacities</a:t>
            </a:r>
            <a:r>
              <a:rPr lang="es-ES" sz="2800" b="1" dirty="0">
                <a:highlight>
                  <a:srgbClr val="00FF00"/>
                </a:highlight>
              </a:rPr>
              <a:t> </a:t>
            </a:r>
            <a:r>
              <a:rPr lang="es-ES" sz="2800" b="1" dirty="0" err="1"/>
              <a:t>determined</a:t>
            </a:r>
            <a:r>
              <a:rPr lang="es-ES" sz="2800" b="1" dirty="0"/>
              <a:t> </a:t>
            </a:r>
            <a:r>
              <a:rPr lang="es-ES" sz="2800" b="1" dirty="0" err="1"/>
              <a:t>by</a:t>
            </a:r>
            <a:r>
              <a:rPr lang="es-ES" sz="2800" b="1" dirty="0"/>
              <a:t> </a:t>
            </a:r>
            <a:r>
              <a:rPr lang="es-ES" sz="2800" b="1" dirty="0" err="1"/>
              <a:t>the</a:t>
            </a:r>
            <a:r>
              <a:rPr lang="es-ES" sz="2800" b="1" dirty="0"/>
              <a:t> </a:t>
            </a:r>
            <a:r>
              <a:rPr lang="es-ES" sz="2800" b="1" dirty="0" err="1"/>
              <a:t>Member</a:t>
            </a:r>
            <a:r>
              <a:rPr lang="es-ES" sz="2800" b="1" dirty="0"/>
              <a:t> </a:t>
            </a:r>
            <a:r>
              <a:rPr lang="es-ES" sz="2800" b="1" dirty="0" err="1"/>
              <a:t>States</a:t>
            </a:r>
            <a:r>
              <a:rPr lang="es-ES" sz="2800" b="1" dirty="0"/>
              <a:t> and </a:t>
            </a:r>
            <a:r>
              <a:rPr lang="es-ES" sz="2800" b="1" dirty="0" err="1"/>
              <a:t>promoting</a:t>
            </a:r>
            <a:r>
              <a:rPr lang="es-ES" sz="2800" b="1" dirty="0"/>
              <a:t> </a:t>
            </a:r>
            <a:r>
              <a:rPr lang="es-ES" sz="2800" b="1" dirty="0" err="1"/>
              <a:t>the</a:t>
            </a:r>
            <a:r>
              <a:rPr lang="es-ES" sz="2800" b="1" dirty="0"/>
              <a:t> </a:t>
            </a:r>
            <a:r>
              <a:rPr lang="es-ES" sz="2800" b="1" dirty="0" err="1"/>
              <a:t>integration</a:t>
            </a:r>
            <a:r>
              <a:rPr lang="es-ES" sz="2800" b="1" dirty="0"/>
              <a:t> </a:t>
            </a:r>
            <a:r>
              <a:rPr lang="es-ES" sz="2800" b="1" dirty="0" err="1"/>
              <a:t>of</a:t>
            </a:r>
            <a:r>
              <a:rPr lang="es-ES" sz="2800" b="1" dirty="0"/>
              <a:t> </a:t>
            </a:r>
            <a:r>
              <a:rPr lang="es-ES" sz="2800" b="1" dirty="0" err="1"/>
              <a:t>immigrants</a:t>
            </a:r>
            <a:r>
              <a:rPr lang="es-ES" sz="2800" b="1" dirty="0"/>
              <a:t>;</a:t>
            </a:r>
          </a:p>
          <a:p>
            <a:pPr marL="457200" indent="-457200">
              <a:buFont typeface="Arial" panose="020B0604020202020204" pitchFamily="34" charset="0"/>
              <a:buChar char="•"/>
            </a:pPr>
            <a:r>
              <a:rPr lang="es-ES" sz="2800" b="1" dirty="0">
                <a:highlight>
                  <a:srgbClr val="00FF00"/>
                </a:highlight>
              </a:rPr>
              <a:t>Control </a:t>
            </a:r>
            <a:r>
              <a:rPr lang="es-ES" sz="2800" b="1" dirty="0" err="1">
                <a:highlight>
                  <a:srgbClr val="00FF00"/>
                </a:highlight>
              </a:rPr>
              <a:t>the</a:t>
            </a:r>
            <a:r>
              <a:rPr lang="es-ES" sz="2800" b="1" dirty="0">
                <a:highlight>
                  <a:srgbClr val="00FF00"/>
                </a:highlight>
              </a:rPr>
              <a:t> irregular </a:t>
            </a:r>
            <a:r>
              <a:rPr lang="es-ES" sz="2800" b="1" dirty="0" err="1">
                <a:highlight>
                  <a:srgbClr val="00FF00"/>
                </a:highlight>
              </a:rPr>
              <a:t>immigration</a:t>
            </a:r>
            <a:r>
              <a:rPr lang="es-ES" sz="2800" b="1" dirty="0">
                <a:highlight>
                  <a:srgbClr val="00FF00"/>
                </a:highlight>
              </a:rPr>
              <a:t> and </a:t>
            </a:r>
            <a:r>
              <a:rPr lang="es-ES" sz="2800" b="1" dirty="0" err="1">
                <a:highlight>
                  <a:srgbClr val="00FF00"/>
                </a:highlight>
              </a:rPr>
              <a:t>promote</a:t>
            </a:r>
            <a:r>
              <a:rPr lang="es-ES" sz="2800" b="1" dirty="0">
                <a:highlight>
                  <a:srgbClr val="00FF00"/>
                </a:highlight>
              </a:rPr>
              <a:t> </a:t>
            </a:r>
            <a:r>
              <a:rPr lang="es-ES" sz="2800" b="1" dirty="0" err="1">
                <a:highlight>
                  <a:srgbClr val="00FF00"/>
                </a:highlight>
              </a:rPr>
              <a:t>voluntary</a:t>
            </a:r>
            <a:r>
              <a:rPr lang="es-ES" sz="2800" b="1" dirty="0">
                <a:highlight>
                  <a:srgbClr val="00FF00"/>
                </a:highlight>
              </a:rPr>
              <a:t> </a:t>
            </a:r>
            <a:r>
              <a:rPr lang="es-ES" sz="2800" b="1" dirty="0" err="1">
                <a:highlight>
                  <a:srgbClr val="00FF00"/>
                </a:highlight>
              </a:rPr>
              <a:t>returns</a:t>
            </a:r>
            <a:r>
              <a:rPr lang="es-ES" sz="2800" b="1" dirty="0"/>
              <a:t> </a:t>
            </a:r>
            <a:r>
              <a:rPr lang="es-ES" sz="2800" b="1" dirty="0" err="1"/>
              <a:t>to</a:t>
            </a:r>
            <a:r>
              <a:rPr lang="es-ES" sz="2800" b="1" dirty="0"/>
              <a:t> </a:t>
            </a:r>
            <a:r>
              <a:rPr lang="es-ES" sz="2800" b="1" dirty="0" err="1"/>
              <a:t>the</a:t>
            </a:r>
            <a:r>
              <a:rPr lang="es-ES" sz="2800" b="1" dirty="0"/>
              <a:t> </a:t>
            </a:r>
            <a:r>
              <a:rPr lang="es-ES" sz="2800" b="1" dirty="0" err="1"/>
              <a:t>countries</a:t>
            </a:r>
            <a:r>
              <a:rPr lang="es-ES" sz="2800" b="1" dirty="0"/>
              <a:t> </a:t>
            </a:r>
            <a:r>
              <a:rPr lang="es-ES" sz="2800" b="1" dirty="0" err="1"/>
              <a:t>of</a:t>
            </a:r>
            <a:r>
              <a:rPr lang="es-ES" sz="2800" b="1" dirty="0"/>
              <a:t> </a:t>
            </a:r>
            <a:r>
              <a:rPr lang="es-ES" sz="2800" b="1" dirty="0" err="1"/>
              <a:t>origin</a:t>
            </a:r>
            <a:r>
              <a:rPr lang="es-ES" sz="2800" b="1" dirty="0"/>
              <a:t> </a:t>
            </a:r>
            <a:r>
              <a:rPr lang="es-ES" sz="2800" b="1" dirty="0" err="1"/>
              <a:t>or</a:t>
            </a:r>
            <a:r>
              <a:rPr lang="es-ES" sz="2800" b="1" dirty="0"/>
              <a:t> </a:t>
            </a:r>
            <a:r>
              <a:rPr lang="es-ES" sz="2800" b="1" dirty="0" err="1"/>
              <a:t>transit</a:t>
            </a:r>
            <a:r>
              <a:rPr lang="es-ES" sz="2800" b="1" dirty="0"/>
              <a:t> </a:t>
            </a:r>
            <a:r>
              <a:rPr lang="es-ES" sz="2800" b="1" dirty="0" err="1"/>
              <a:t>of</a:t>
            </a:r>
            <a:r>
              <a:rPr lang="es-ES" sz="2800" b="1" dirty="0"/>
              <a:t> </a:t>
            </a:r>
            <a:r>
              <a:rPr lang="es-ES" sz="2800" b="1" dirty="0" err="1"/>
              <a:t>immigrants</a:t>
            </a:r>
            <a:r>
              <a:rPr lang="es-ES" sz="2800" b="1" dirty="0"/>
              <a:t>;</a:t>
            </a:r>
          </a:p>
          <a:p>
            <a:pPr marL="457200" indent="-457200">
              <a:buFont typeface="Arial" panose="020B0604020202020204" pitchFamily="34" charset="0"/>
              <a:buChar char="•"/>
            </a:pPr>
            <a:r>
              <a:rPr lang="es-ES" sz="2800" b="1" dirty="0" err="1">
                <a:highlight>
                  <a:srgbClr val="00FF00"/>
                </a:highlight>
              </a:rPr>
              <a:t>Improve</a:t>
            </a:r>
            <a:r>
              <a:rPr lang="es-ES" sz="2800" b="1" dirty="0">
                <a:highlight>
                  <a:srgbClr val="00FF00"/>
                </a:highlight>
              </a:rPr>
              <a:t> </a:t>
            </a:r>
            <a:r>
              <a:rPr lang="es-ES" sz="2800" b="1" dirty="0" err="1">
                <a:highlight>
                  <a:srgbClr val="00FF00"/>
                </a:highlight>
              </a:rPr>
              <a:t>border</a:t>
            </a:r>
            <a:r>
              <a:rPr lang="es-ES" sz="2800" b="1" dirty="0">
                <a:highlight>
                  <a:srgbClr val="00FF00"/>
                </a:highlight>
              </a:rPr>
              <a:t> </a:t>
            </a:r>
            <a:r>
              <a:rPr lang="es-ES" sz="2800" b="1" dirty="0" err="1">
                <a:highlight>
                  <a:srgbClr val="00FF00"/>
                </a:highlight>
              </a:rPr>
              <a:t>controls</a:t>
            </a:r>
            <a:r>
              <a:rPr lang="es-ES" sz="2800" b="1" dirty="0">
                <a:highlight>
                  <a:srgbClr val="00FF00"/>
                </a:highlight>
              </a:rPr>
              <a:t> </a:t>
            </a:r>
            <a:r>
              <a:rPr lang="es-ES" sz="2800" b="1" dirty="0"/>
              <a:t>in </a:t>
            </a:r>
            <a:r>
              <a:rPr lang="es-ES" sz="2800" b="1" dirty="0" err="1"/>
              <a:t>order</a:t>
            </a:r>
            <a:r>
              <a:rPr lang="es-ES" sz="2800" b="1" dirty="0"/>
              <a:t> </a:t>
            </a:r>
            <a:r>
              <a:rPr lang="es-ES" sz="2800" b="1" dirty="0" err="1"/>
              <a:t>to</a:t>
            </a:r>
            <a:r>
              <a:rPr lang="es-ES" sz="2800" b="1" dirty="0"/>
              <a:t> </a:t>
            </a:r>
            <a:r>
              <a:rPr lang="es-ES" sz="2800" b="1" dirty="0" err="1"/>
              <a:t>increase</a:t>
            </a:r>
            <a:r>
              <a:rPr lang="es-ES" sz="2800" b="1" dirty="0"/>
              <a:t> </a:t>
            </a:r>
            <a:r>
              <a:rPr lang="es-ES" sz="2800" b="1" dirty="0" err="1"/>
              <a:t>their</a:t>
            </a:r>
            <a:r>
              <a:rPr lang="es-ES" sz="2800" b="1" dirty="0"/>
              <a:t> </a:t>
            </a:r>
            <a:r>
              <a:rPr lang="es-ES" sz="2800" b="1" dirty="0" err="1"/>
              <a:t>effectiveness</a:t>
            </a:r>
            <a:r>
              <a:rPr lang="es-ES" sz="2800" b="1" dirty="0"/>
              <a:t>;</a:t>
            </a:r>
          </a:p>
          <a:p>
            <a:pPr marL="457200" indent="-457200">
              <a:buFont typeface="Arial" panose="020B0604020202020204" pitchFamily="34" charset="0"/>
              <a:buChar char="•"/>
            </a:pPr>
            <a:r>
              <a:rPr lang="es-ES" sz="2800" b="1" dirty="0" err="1"/>
              <a:t>Establish</a:t>
            </a:r>
            <a:r>
              <a:rPr lang="es-ES" sz="2800" b="1" dirty="0"/>
              <a:t> a </a:t>
            </a:r>
            <a:r>
              <a:rPr lang="es-ES" sz="2800" b="1" dirty="0" err="1">
                <a:highlight>
                  <a:srgbClr val="00FF00"/>
                </a:highlight>
              </a:rPr>
              <a:t>European</a:t>
            </a:r>
            <a:r>
              <a:rPr lang="es-ES" sz="2800" b="1" dirty="0">
                <a:highlight>
                  <a:srgbClr val="00FF00"/>
                </a:highlight>
              </a:rPr>
              <a:t> </a:t>
            </a:r>
            <a:r>
              <a:rPr lang="es-ES" sz="2800" b="1" dirty="0" err="1">
                <a:highlight>
                  <a:srgbClr val="00FF00"/>
                </a:highlight>
              </a:rPr>
              <a:t>framework</a:t>
            </a:r>
            <a:r>
              <a:rPr lang="es-ES" sz="2800" b="1" dirty="0">
                <a:highlight>
                  <a:srgbClr val="00FF00"/>
                </a:highlight>
              </a:rPr>
              <a:t> </a:t>
            </a:r>
            <a:r>
              <a:rPr lang="es-ES" sz="2800" b="1" dirty="0" err="1">
                <a:highlight>
                  <a:srgbClr val="00FF00"/>
                </a:highlight>
              </a:rPr>
              <a:t>for</a:t>
            </a:r>
            <a:r>
              <a:rPr lang="es-ES" sz="2800" b="1" dirty="0">
                <a:highlight>
                  <a:srgbClr val="00FF00"/>
                </a:highlight>
              </a:rPr>
              <a:t> </a:t>
            </a:r>
            <a:r>
              <a:rPr lang="es-ES" sz="2800" b="1" dirty="0" err="1">
                <a:highlight>
                  <a:srgbClr val="00FF00"/>
                </a:highlight>
              </a:rPr>
              <a:t>asylum</a:t>
            </a:r>
            <a:r>
              <a:rPr lang="es-ES" sz="2800" b="1" dirty="0"/>
              <a:t>;</a:t>
            </a:r>
          </a:p>
          <a:p>
            <a:pPr marL="457200" indent="-457200">
              <a:buFont typeface="Arial" panose="020B0604020202020204" pitchFamily="34" charset="0"/>
              <a:buChar char="•"/>
            </a:pPr>
            <a:r>
              <a:rPr lang="es-ES" sz="2800" b="1" dirty="0" err="1"/>
              <a:t>Create</a:t>
            </a:r>
            <a:r>
              <a:rPr lang="es-ES" sz="2800" b="1" dirty="0"/>
              <a:t> a </a:t>
            </a:r>
            <a:r>
              <a:rPr lang="es-ES" sz="2800" b="1" dirty="0">
                <a:highlight>
                  <a:srgbClr val="00FF00"/>
                </a:highlight>
              </a:rPr>
              <a:t>global </a:t>
            </a:r>
            <a:r>
              <a:rPr lang="es-ES" sz="2800" b="1" dirty="0" err="1">
                <a:highlight>
                  <a:srgbClr val="00FF00"/>
                </a:highlight>
              </a:rPr>
              <a:t>collaboration</a:t>
            </a:r>
            <a:r>
              <a:rPr lang="es-ES" sz="2800" b="1" dirty="0">
                <a:highlight>
                  <a:srgbClr val="00FF00"/>
                </a:highlight>
              </a:rPr>
              <a:t> </a:t>
            </a:r>
            <a:r>
              <a:rPr lang="es-ES" sz="2800" b="1" dirty="0" err="1"/>
              <a:t>with</a:t>
            </a:r>
            <a:r>
              <a:rPr lang="es-ES" sz="2800" b="1" dirty="0"/>
              <a:t> non-EU </a:t>
            </a:r>
            <a:r>
              <a:rPr lang="es-ES" sz="2800" b="1" dirty="0" err="1"/>
              <a:t>countries</a:t>
            </a:r>
            <a:r>
              <a:rPr lang="es-ES" sz="2800" b="1" dirty="0"/>
              <a:t> </a:t>
            </a:r>
            <a:r>
              <a:rPr lang="es-ES" sz="2800" b="1" dirty="0" err="1"/>
              <a:t>to</a:t>
            </a:r>
            <a:r>
              <a:rPr lang="es-ES" sz="2800" b="1" dirty="0"/>
              <a:t> </a:t>
            </a:r>
            <a:r>
              <a:rPr lang="es-ES" sz="2800" b="1" dirty="0" err="1"/>
              <a:t>promote</a:t>
            </a:r>
            <a:r>
              <a:rPr lang="es-ES" sz="2800" b="1" dirty="0"/>
              <a:t> </a:t>
            </a:r>
            <a:r>
              <a:rPr lang="es-ES" sz="2800" b="1" dirty="0" err="1"/>
              <a:t>synergies</a:t>
            </a:r>
            <a:r>
              <a:rPr lang="es-ES" sz="2800" b="1" dirty="0"/>
              <a:t> </a:t>
            </a:r>
            <a:r>
              <a:rPr lang="es-ES" sz="2800" b="1" dirty="0" err="1"/>
              <a:t>between</a:t>
            </a:r>
            <a:r>
              <a:rPr lang="es-ES" sz="2800" b="1" dirty="0"/>
              <a:t> </a:t>
            </a:r>
            <a:r>
              <a:rPr lang="es-ES" sz="2800" b="1" dirty="0" err="1"/>
              <a:t>migration</a:t>
            </a:r>
            <a:r>
              <a:rPr lang="es-ES" sz="2800" b="1" dirty="0"/>
              <a:t> and </a:t>
            </a:r>
            <a:r>
              <a:rPr lang="es-ES" sz="2800" b="1" dirty="0" err="1"/>
              <a:t>development</a:t>
            </a:r>
            <a:r>
              <a:rPr lang="es-ES" sz="2800" b="1" dirty="0"/>
              <a:t>.</a:t>
            </a:r>
          </a:p>
        </p:txBody>
      </p:sp>
      <p:sp>
        <p:nvSpPr>
          <p:cNvPr id="2" name="Globo: flecha cuádruple 1">
            <a:extLst>
              <a:ext uri="{FF2B5EF4-FFF2-40B4-BE49-F238E27FC236}">
                <a16:creationId xmlns:a16="http://schemas.microsoft.com/office/drawing/2014/main" id="{406039E1-2546-46BF-AB2A-275FA9EF99C8}"/>
              </a:ext>
            </a:extLst>
          </p:cNvPr>
          <p:cNvSpPr/>
          <p:nvPr/>
        </p:nvSpPr>
        <p:spPr>
          <a:xfrm>
            <a:off x="10613429" y="559496"/>
            <a:ext cx="1216152" cy="1216152"/>
          </a:xfrm>
          <a:prstGeom prst="quadArrow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extLst>
      <p:ext uri="{BB962C8B-B14F-4D97-AF65-F5344CB8AC3E}">
        <p14:creationId xmlns:p14="http://schemas.microsoft.com/office/powerpoint/2010/main" val="339285392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DADCD7B-1F2E-4875-8EF9-6904153A2434}"/>
              </a:ext>
            </a:extLst>
          </p:cNvPr>
          <p:cNvSpPr>
            <a:spLocks noGrp="1"/>
          </p:cNvSpPr>
          <p:nvPr>
            <p:ph type="title"/>
          </p:nvPr>
        </p:nvSpPr>
        <p:spPr>
          <a:xfrm>
            <a:off x="166741" y="-418296"/>
            <a:ext cx="11206892" cy="1507067"/>
          </a:xfrm>
        </p:spPr>
        <p:txBody>
          <a:bodyPr/>
          <a:lstStyle/>
          <a:p>
            <a:pPr algn="ctr"/>
            <a:r>
              <a:rPr lang="en-US" b="1" dirty="0">
                <a:solidFill>
                  <a:srgbClr val="FFFF00"/>
                </a:solidFill>
              </a:rPr>
              <a:t>Achievements since the CURRENT pact of 2008</a:t>
            </a:r>
            <a:endParaRPr lang="es-ES" b="1" dirty="0">
              <a:solidFill>
                <a:srgbClr val="FFFF00"/>
              </a:solidFill>
            </a:endParaRPr>
          </a:p>
        </p:txBody>
      </p:sp>
      <p:sp>
        <p:nvSpPr>
          <p:cNvPr id="3" name="Marcador de número de diapositiva 2">
            <a:extLst>
              <a:ext uri="{FF2B5EF4-FFF2-40B4-BE49-F238E27FC236}">
                <a16:creationId xmlns:a16="http://schemas.microsoft.com/office/drawing/2014/main" id="{27CF5821-184B-4DFA-96A9-746CD44C11EB}"/>
              </a:ext>
            </a:extLst>
          </p:cNvPr>
          <p:cNvSpPr>
            <a:spLocks noGrp="1"/>
          </p:cNvSpPr>
          <p:nvPr>
            <p:ph type="sldNum" sz="quarter" idx="12"/>
          </p:nvPr>
        </p:nvSpPr>
        <p:spPr>
          <a:xfrm>
            <a:off x="10868025" y="6064250"/>
            <a:ext cx="1142245" cy="669925"/>
          </a:xfrm>
        </p:spPr>
        <p:txBody>
          <a:bodyPr/>
          <a:lstStyle/>
          <a:p>
            <a:fld id="{D57F1E4F-1CFF-5643-939E-217C01CDF565}" type="slidenum">
              <a:rPr lang="en-US" smtClean="0">
                <a:solidFill>
                  <a:schemeClr val="tx1"/>
                </a:solidFill>
              </a:rPr>
              <a:pPr/>
              <a:t>28</a:t>
            </a:fld>
            <a:endParaRPr lang="en-US" dirty="0">
              <a:solidFill>
                <a:schemeClr val="tx1"/>
              </a:solidFill>
            </a:endParaRPr>
          </a:p>
        </p:txBody>
      </p:sp>
      <p:sp>
        <p:nvSpPr>
          <p:cNvPr id="5" name="CuadroTexto 4">
            <a:extLst>
              <a:ext uri="{FF2B5EF4-FFF2-40B4-BE49-F238E27FC236}">
                <a16:creationId xmlns:a16="http://schemas.microsoft.com/office/drawing/2014/main" id="{4BBCBB94-5D64-4E7C-BDF2-3C3F2D5CDF33}"/>
              </a:ext>
            </a:extLst>
          </p:cNvPr>
          <p:cNvSpPr txBox="1"/>
          <p:nvPr/>
        </p:nvSpPr>
        <p:spPr>
          <a:xfrm>
            <a:off x="0" y="678137"/>
            <a:ext cx="11874947" cy="6555641"/>
          </a:xfrm>
          <a:prstGeom prst="rect">
            <a:avLst/>
          </a:prstGeom>
          <a:noFill/>
        </p:spPr>
        <p:txBody>
          <a:bodyPr wrap="square">
            <a:spAutoFit/>
          </a:bodyPr>
          <a:lstStyle/>
          <a:p>
            <a:pPr marL="342900" indent="-342900">
              <a:buFont typeface="Arial" panose="020B0604020202020204" pitchFamily="34" charset="0"/>
              <a:buChar char="•"/>
            </a:pPr>
            <a:r>
              <a:rPr lang="en-US" sz="2400" b="1" i="0" dirty="0">
                <a:solidFill>
                  <a:schemeClr val="tx1">
                    <a:lumMod val="95000"/>
                  </a:schemeClr>
                </a:solidFill>
                <a:effectLst/>
                <a:highlight>
                  <a:srgbClr val="000080"/>
                </a:highlight>
              </a:rPr>
              <a:t>DIRECTIVE 2008/115/EC </a:t>
            </a:r>
            <a:r>
              <a:rPr lang="en-US" sz="2400" b="1" i="0" dirty="0">
                <a:solidFill>
                  <a:schemeClr val="tx1">
                    <a:lumMod val="95000"/>
                  </a:schemeClr>
                </a:solidFill>
                <a:effectLst/>
              </a:rPr>
              <a:t>OF THE EUROPEAN PARLIAMENT AND OF THE COUNCIL</a:t>
            </a:r>
          </a:p>
          <a:p>
            <a:pPr marL="342900" indent="-342900">
              <a:buFont typeface="Arial" panose="020B0604020202020204" pitchFamily="34" charset="0"/>
              <a:buChar char="•"/>
            </a:pPr>
            <a:r>
              <a:rPr lang="en-US" sz="2400" b="1" i="0" dirty="0">
                <a:solidFill>
                  <a:schemeClr val="tx1">
                    <a:lumMod val="95000"/>
                  </a:schemeClr>
                </a:solidFill>
                <a:effectLst/>
              </a:rPr>
              <a:t>of 16 December 2008,</a:t>
            </a:r>
            <a:r>
              <a:rPr lang="en-US" sz="2400" b="1" dirty="0">
                <a:solidFill>
                  <a:schemeClr val="tx1">
                    <a:lumMod val="95000"/>
                  </a:schemeClr>
                </a:solidFill>
              </a:rPr>
              <a:t> </a:t>
            </a:r>
            <a:r>
              <a:rPr lang="en-US" sz="2400" b="1" i="0" dirty="0">
                <a:solidFill>
                  <a:schemeClr val="tx1">
                    <a:lumMod val="95000"/>
                  </a:schemeClr>
                </a:solidFill>
                <a:effectLst/>
              </a:rPr>
              <a:t>on common standards and procedures in Member States for returning illegally staying third-country nationals</a:t>
            </a:r>
          </a:p>
          <a:p>
            <a:pPr marL="342900" indent="-342900">
              <a:buFont typeface="Arial" panose="020B0604020202020204" pitchFamily="34" charset="0"/>
              <a:buChar char="•"/>
            </a:pPr>
            <a:endParaRPr lang="es-ES" sz="2400" b="0" i="0" u="sng" dirty="0">
              <a:solidFill>
                <a:schemeClr val="tx1">
                  <a:lumMod val="95000"/>
                </a:schemeClr>
              </a:solidFill>
              <a:effectLst/>
              <a:hlinkClick r:id="rId2">
                <a:extLst>
                  <a:ext uri="{A12FA001-AC4F-418D-AE19-62706E023703}">
                    <ahyp:hlinkClr xmlns:ahyp="http://schemas.microsoft.com/office/drawing/2018/hyperlinkcolor" val="tx"/>
                  </a:ext>
                </a:extLst>
              </a:hlinkClick>
            </a:endParaRPr>
          </a:p>
          <a:p>
            <a:pPr marL="342900" indent="-342900" algn="just">
              <a:buFont typeface="Arial" panose="020B0604020202020204" pitchFamily="34" charset="0"/>
              <a:buChar char="•"/>
            </a:pPr>
            <a:r>
              <a:rPr lang="en-US" sz="2400" b="1" i="0" dirty="0">
                <a:solidFill>
                  <a:schemeClr val="tx1">
                    <a:lumMod val="95000"/>
                  </a:schemeClr>
                </a:solidFill>
                <a:effectLst/>
                <a:highlight>
                  <a:srgbClr val="000080"/>
                </a:highlight>
                <a:latin typeface="+mj-lt"/>
              </a:rPr>
              <a:t>DIRECTIVE 2009/50/EC</a:t>
            </a:r>
            <a:r>
              <a:rPr lang="en-US" sz="2400" b="1" i="0" dirty="0">
                <a:solidFill>
                  <a:schemeClr val="tx1">
                    <a:lumMod val="95000"/>
                  </a:schemeClr>
                </a:solidFill>
                <a:effectLst/>
                <a:latin typeface="+mj-lt"/>
              </a:rPr>
              <a:t>,</a:t>
            </a:r>
            <a:r>
              <a:rPr lang="en-US" sz="2400" b="1" dirty="0">
                <a:solidFill>
                  <a:schemeClr val="tx1">
                    <a:lumMod val="95000"/>
                  </a:schemeClr>
                </a:solidFill>
                <a:latin typeface="+mj-lt"/>
              </a:rPr>
              <a:t> </a:t>
            </a:r>
            <a:r>
              <a:rPr lang="en-US" sz="2400" b="1" i="0" dirty="0">
                <a:solidFill>
                  <a:schemeClr val="tx1">
                    <a:lumMod val="95000"/>
                  </a:schemeClr>
                </a:solidFill>
                <a:effectLst/>
                <a:latin typeface="+mj-lt"/>
              </a:rPr>
              <a:t>of 25 May 2009,</a:t>
            </a:r>
            <a:r>
              <a:rPr lang="en-US" sz="2400" b="1" dirty="0">
                <a:solidFill>
                  <a:schemeClr val="tx1">
                    <a:lumMod val="95000"/>
                  </a:schemeClr>
                </a:solidFill>
                <a:latin typeface="+mj-lt"/>
              </a:rPr>
              <a:t> </a:t>
            </a:r>
            <a:r>
              <a:rPr lang="en-US" sz="2400" b="1" i="0" dirty="0">
                <a:solidFill>
                  <a:schemeClr val="tx1">
                    <a:lumMod val="95000"/>
                  </a:schemeClr>
                </a:solidFill>
                <a:effectLst/>
                <a:latin typeface="+mj-lt"/>
              </a:rPr>
              <a:t>on the conditions of entry and residence of third-country nationals for the purposes of highly qualified employment</a:t>
            </a:r>
          </a:p>
          <a:p>
            <a:pPr marL="342900" indent="-342900">
              <a:buFont typeface="Arial" panose="020B0604020202020204" pitchFamily="34" charset="0"/>
              <a:buChar char="•"/>
            </a:pPr>
            <a:endParaRPr lang="es-ES" sz="2400" b="0" i="0" u="sng" dirty="0">
              <a:solidFill>
                <a:schemeClr val="tx1">
                  <a:lumMod val="95000"/>
                </a:schemeClr>
              </a:solidFill>
              <a:effectLst/>
              <a:latin typeface="+mj-lt"/>
            </a:endParaRPr>
          </a:p>
          <a:p>
            <a:pPr marL="342900" indent="-342900" algn="just">
              <a:buFont typeface="Arial" panose="020B0604020202020204" pitchFamily="34" charset="0"/>
              <a:buChar char="•"/>
            </a:pPr>
            <a:r>
              <a:rPr lang="en-US" sz="2400" b="1" i="0" dirty="0">
                <a:solidFill>
                  <a:schemeClr val="tx1">
                    <a:lumMod val="95000"/>
                  </a:schemeClr>
                </a:solidFill>
                <a:effectLst/>
                <a:highlight>
                  <a:srgbClr val="000080"/>
                </a:highlight>
                <a:latin typeface="+mj-lt"/>
              </a:rPr>
              <a:t>DIRECTIVE 2011/98/EU </a:t>
            </a:r>
            <a:r>
              <a:rPr lang="en-US" sz="2400" b="1" i="0" dirty="0">
                <a:solidFill>
                  <a:schemeClr val="tx1">
                    <a:lumMod val="95000"/>
                  </a:schemeClr>
                </a:solidFill>
                <a:effectLst/>
                <a:latin typeface="+mj-lt"/>
              </a:rPr>
              <a:t>OF THE EUROPEAN PARLIAMENT AND OF THE COUNCIL,</a:t>
            </a:r>
            <a:r>
              <a:rPr lang="en-US" sz="2400" b="1" dirty="0">
                <a:solidFill>
                  <a:schemeClr val="tx1">
                    <a:lumMod val="95000"/>
                  </a:schemeClr>
                </a:solidFill>
                <a:latin typeface="+mj-lt"/>
              </a:rPr>
              <a:t> </a:t>
            </a:r>
            <a:r>
              <a:rPr lang="en-US" sz="2400" b="1" i="0" dirty="0">
                <a:solidFill>
                  <a:schemeClr val="tx1">
                    <a:lumMod val="95000"/>
                  </a:schemeClr>
                </a:solidFill>
                <a:effectLst/>
                <a:latin typeface="+mj-lt"/>
              </a:rPr>
              <a:t>of 13 December 2011, on a single application procedure for a single permit for third-country nationals to reside and work in the territory of a Member State and on a common set of rights for third-country workers legally residing in a Member State</a:t>
            </a:r>
          </a:p>
          <a:p>
            <a:pPr marL="342900" indent="-342900" algn="just">
              <a:buFont typeface="Arial" panose="020B0604020202020204" pitchFamily="34" charset="0"/>
              <a:buChar char="•"/>
            </a:pPr>
            <a:r>
              <a:rPr lang="en-US" sz="2800" b="1" i="0" dirty="0">
                <a:solidFill>
                  <a:schemeClr val="tx1">
                    <a:lumMod val="95000"/>
                  </a:schemeClr>
                </a:solidFill>
                <a:effectLst/>
                <a:latin typeface="+mj-lt"/>
              </a:rPr>
              <a:t>The </a:t>
            </a:r>
            <a:r>
              <a:rPr lang="en-US" sz="2800" b="1" i="0" dirty="0">
                <a:solidFill>
                  <a:schemeClr val="tx1">
                    <a:lumMod val="95000"/>
                  </a:schemeClr>
                </a:solidFill>
                <a:effectLst/>
                <a:highlight>
                  <a:srgbClr val="000080"/>
                </a:highlight>
                <a:latin typeface="+mj-lt"/>
              </a:rPr>
              <a:t>Common European Asylum </a:t>
            </a:r>
            <a:r>
              <a:rPr lang="en-US" sz="2800" b="1" dirty="0">
                <a:solidFill>
                  <a:schemeClr val="tx1">
                    <a:lumMod val="95000"/>
                  </a:schemeClr>
                </a:solidFill>
                <a:highlight>
                  <a:srgbClr val="000080"/>
                </a:highlight>
                <a:latin typeface="+mj-lt"/>
              </a:rPr>
              <a:t>S</a:t>
            </a:r>
            <a:r>
              <a:rPr lang="en-US" sz="2800" b="1" i="0" dirty="0">
                <a:solidFill>
                  <a:schemeClr val="tx1">
                    <a:lumMod val="95000"/>
                  </a:schemeClr>
                </a:solidFill>
                <a:effectLst/>
                <a:highlight>
                  <a:srgbClr val="000080"/>
                </a:highlight>
                <a:latin typeface="+mj-lt"/>
              </a:rPr>
              <a:t>ystem </a:t>
            </a:r>
            <a:r>
              <a:rPr lang="en-US" sz="2800" b="1" i="0" dirty="0">
                <a:solidFill>
                  <a:schemeClr val="tx1">
                    <a:lumMod val="95000"/>
                  </a:schemeClr>
                </a:solidFill>
                <a:effectLst/>
                <a:latin typeface="+mj-lt"/>
              </a:rPr>
              <a:t>(CEAS) sets minimum standards for the treatment of all asylum seekers and applications across the EU.</a:t>
            </a:r>
            <a:endParaRPr lang="es-ES" sz="2800" b="1" dirty="0">
              <a:solidFill>
                <a:schemeClr val="tx1">
                  <a:lumMod val="95000"/>
                </a:schemeClr>
              </a:solidFill>
              <a:latin typeface="+mj-lt"/>
              <a:ea typeface="Calibri" panose="020F0502020204030204" pitchFamily="34" charset="0"/>
              <a:cs typeface="Arial" panose="020B0604020202020204" pitchFamily="34" charset="0"/>
            </a:endParaRPr>
          </a:p>
          <a:p>
            <a:endParaRPr lang="es-ES" sz="2400" u="sng" dirty="0">
              <a:effectLst/>
              <a:latin typeface="Georgia" panose="02040502050405020303" pitchFamily="18" charset="0"/>
              <a:ea typeface="Calibri" panose="020F0502020204030204" pitchFamily="34" charset="0"/>
              <a:cs typeface="Arial" panose="020B0604020202020204" pitchFamily="34" charset="0"/>
            </a:endParaRPr>
          </a:p>
        </p:txBody>
      </p:sp>
      <p:sp>
        <p:nvSpPr>
          <p:cNvPr id="6" name="Globo: flecha cuádruple 5">
            <a:extLst>
              <a:ext uri="{FF2B5EF4-FFF2-40B4-BE49-F238E27FC236}">
                <a16:creationId xmlns:a16="http://schemas.microsoft.com/office/drawing/2014/main" id="{A99FDCC7-9231-48DE-A57F-E61E5CE3E281}"/>
              </a:ext>
            </a:extLst>
          </p:cNvPr>
          <p:cNvSpPr/>
          <p:nvPr/>
        </p:nvSpPr>
        <p:spPr>
          <a:xfrm>
            <a:off x="11226390" y="0"/>
            <a:ext cx="783880" cy="678137"/>
          </a:xfrm>
          <a:prstGeom prst="quadArrow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extLst>
      <p:ext uri="{BB962C8B-B14F-4D97-AF65-F5344CB8AC3E}">
        <p14:creationId xmlns:p14="http://schemas.microsoft.com/office/powerpoint/2010/main" val="308015626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18D16B8-C52B-423F-A0FD-2845C7DBDB56}"/>
              </a:ext>
            </a:extLst>
          </p:cNvPr>
          <p:cNvSpPr>
            <a:spLocks noGrp="1"/>
          </p:cNvSpPr>
          <p:nvPr>
            <p:ph type="title"/>
          </p:nvPr>
        </p:nvSpPr>
        <p:spPr>
          <a:xfrm>
            <a:off x="594714" y="3055614"/>
            <a:ext cx="11002572" cy="1507067"/>
          </a:xfrm>
        </p:spPr>
        <p:txBody>
          <a:bodyPr>
            <a:normAutofit fontScale="90000"/>
          </a:bodyPr>
          <a:lstStyle/>
          <a:p>
            <a:r>
              <a:rPr lang="en-US" sz="2700" b="1" cap="none" dirty="0">
                <a:effectLst/>
                <a:latin typeface="Georgia" panose="02040502050405020303" pitchFamily="18" charset="0"/>
                <a:ea typeface="Calibri" panose="020F0502020204030204" pitchFamily="34" charset="0"/>
                <a:cs typeface="Arial" panose="020B0604020202020204" pitchFamily="34" charset="0"/>
              </a:rPr>
              <a:t>-Governance of the </a:t>
            </a:r>
            <a:r>
              <a:rPr lang="en-US" sz="2700" b="1" cap="none" dirty="0">
                <a:effectLst/>
                <a:highlight>
                  <a:srgbClr val="000080"/>
                </a:highlight>
                <a:latin typeface="Georgia" panose="02040502050405020303" pitchFamily="18" charset="0"/>
                <a:ea typeface="Calibri" panose="020F0502020204030204" pitchFamily="34" charset="0"/>
                <a:cs typeface="Arial" panose="020B0604020202020204" pitchFamily="34" charset="0"/>
              </a:rPr>
              <a:t>Schengen area</a:t>
            </a:r>
            <a:r>
              <a:rPr lang="en-US" sz="2700" b="1" cap="none" dirty="0">
                <a:effectLst/>
                <a:latin typeface="Georgia" panose="02040502050405020303" pitchFamily="18" charset="0"/>
                <a:ea typeface="Calibri" panose="020F0502020204030204" pitchFamily="34" charset="0"/>
                <a:cs typeface="Arial" panose="020B0604020202020204" pitchFamily="34" charset="0"/>
              </a:rPr>
              <a:t>.</a:t>
            </a:r>
            <a:br>
              <a:rPr lang="en-US" sz="2700" b="1" cap="none" dirty="0">
                <a:latin typeface="Georgia" panose="02040502050405020303" pitchFamily="18" charset="0"/>
                <a:ea typeface="Calibri" panose="020F0502020204030204" pitchFamily="34" charset="0"/>
                <a:cs typeface="Arial" panose="020B0604020202020204" pitchFamily="34" charset="0"/>
              </a:rPr>
            </a:br>
            <a:r>
              <a:rPr lang="en-US" sz="2700" b="1" cap="none" dirty="0">
                <a:latin typeface="Georgia" panose="02040502050405020303" pitchFamily="18" charset="0"/>
                <a:ea typeface="Calibri" panose="020F0502020204030204" pitchFamily="34" charset="0"/>
                <a:cs typeface="Arial" panose="020B0604020202020204" pitchFamily="34" charset="0"/>
              </a:rPr>
              <a:t>-</a:t>
            </a:r>
            <a:r>
              <a:rPr lang="en-US" sz="2700" b="1" cap="none" dirty="0">
                <a:effectLst/>
                <a:latin typeface="Georgia" panose="02040502050405020303" pitchFamily="18" charset="0"/>
                <a:ea typeface="Calibri" panose="020F0502020204030204" pitchFamily="34" charset="0"/>
                <a:cs typeface="Arial" panose="020B0604020202020204" pitchFamily="34" charset="0"/>
              </a:rPr>
              <a:t>Establishment of the </a:t>
            </a:r>
            <a:r>
              <a:rPr lang="en-US" sz="2700" b="1" cap="none" dirty="0">
                <a:effectLst/>
                <a:highlight>
                  <a:srgbClr val="000080"/>
                </a:highlight>
                <a:latin typeface="Georgia" panose="02040502050405020303" pitchFamily="18" charset="0"/>
                <a:ea typeface="Calibri" panose="020F0502020204030204" pitchFamily="34" charset="0"/>
                <a:cs typeface="Arial" panose="020B0604020202020204" pitchFamily="34" charset="0"/>
              </a:rPr>
              <a:t>European Border Surveillance System </a:t>
            </a:r>
            <a:r>
              <a:rPr lang="en-US" sz="2700" b="1" cap="none" dirty="0">
                <a:effectLst/>
                <a:latin typeface="Georgia" panose="02040502050405020303" pitchFamily="18" charset="0"/>
                <a:ea typeface="Calibri" panose="020F0502020204030204" pitchFamily="34" charset="0"/>
                <a:cs typeface="Arial" panose="020B0604020202020204" pitchFamily="34" charset="0"/>
              </a:rPr>
              <a:t>(</a:t>
            </a:r>
            <a:r>
              <a:rPr lang="en-US" sz="2700" b="1" cap="none" dirty="0" err="1">
                <a:effectLst/>
                <a:latin typeface="Georgia" panose="02040502050405020303" pitchFamily="18" charset="0"/>
                <a:ea typeface="Calibri" panose="020F0502020204030204" pitchFamily="34" charset="0"/>
                <a:cs typeface="Arial" panose="020B0604020202020204" pitchFamily="34" charset="0"/>
              </a:rPr>
              <a:t>Eurosur</a:t>
            </a:r>
            <a:r>
              <a:rPr lang="en-US" sz="2700" b="1" cap="none" dirty="0">
                <a:effectLst/>
                <a:latin typeface="Georgia" panose="02040502050405020303" pitchFamily="18" charset="0"/>
                <a:ea typeface="Calibri" panose="020F0502020204030204" pitchFamily="34" charset="0"/>
                <a:cs typeface="Arial" panose="020B0604020202020204" pitchFamily="34" charset="0"/>
              </a:rPr>
              <a:t>) to prevent cross-border crime.</a:t>
            </a:r>
            <a:br>
              <a:rPr lang="es-ES" sz="2700" cap="none" dirty="0">
                <a:latin typeface="Georgia" panose="02040502050405020303" pitchFamily="18" charset="0"/>
                <a:ea typeface="Calibri" panose="020F0502020204030204" pitchFamily="34" charset="0"/>
                <a:cs typeface="Arial" panose="020B0604020202020204" pitchFamily="34" charset="0"/>
              </a:rPr>
            </a:br>
            <a:r>
              <a:rPr lang="en-US" sz="2700" b="1" cap="none" dirty="0">
                <a:latin typeface="Georgia" panose="02040502050405020303" pitchFamily="18" charset="0"/>
                <a:ea typeface="Calibri" panose="020F0502020204030204" pitchFamily="34" charset="0"/>
                <a:cs typeface="Arial" panose="020B0604020202020204" pitchFamily="34" charset="0"/>
              </a:rPr>
              <a:t>New tasks and resources provided to the Frontex Agency.</a:t>
            </a:r>
            <a:br>
              <a:rPr lang="en-US" sz="2700" b="1" cap="none" dirty="0">
                <a:latin typeface="Georgia" panose="02040502050405020303" pitchFamily="18" charset="0"/>
                <a:ea typeface="Calibri" panose="020F0502020204030204" pitchFamily="34" charset="0"/>
                <a:cs typeface="Arial" panose="020B0604020202020204" pitchFamily="34" charset="0"/>
              </a:rPr>
            </a:br>
            <a:br>
              <a:rPr lang="es-ES" sz="2700" cap="none" dirty="0">
                <a:latin typeface="Georgia" panose="02040502050405020303" pitchFamily="18" charset="0"/>
                <a:ea typeface="Gadugi" panose="020B0502040204020203" pitchFamily="34" charset="0"/>
                <a:cs typeface="Arial" panose="020B0604020202020204" pitchFamily="34" charset="0"/>
              </a:rPr>
            </a:br>
            <a:r>
              <a:rPr lang="es-ES" sz="2700" b="1" cap="none" dirty="0" err="1">
                <a:latin typeface="Georgia" panose="02040502050405020303" pitchFamily="18" charset="0"/>
                <a:ea typeface="Gadugi" panose="020B0502040204020203" pitchFamily="34" charset="0"/>
                <a:cs typeface="Arial" panose="020B0604020202020204" pitchFamily="34" charset="0"/>
              </a:rPr>
              <a:t>Comission</a:t>
            </a:r>
            <a:r>
              <a:rPr lang="es-ES" sz="2700" b="1" cap="none" dirty="0">
                <a:latin typeface="Georgia" panose="02040502050405020303" pitchFamily="18" charset="0"/>
                <a:ea typeface="Gadugi" panose="020B0502040204020203" pitchFamily="34" charset="0"/>
                <a:cs typeface="Arial" panose="020B0604020202020204" pitchFamily="34" charset="0"/>
              </a:rPr>
              <a:t> EU: </a:t>
            </a:r>
            <a:r>
              <a:rPr lang="en-US" sz="2700" b="1" i="0" dirty="0">
                <a:effectLst/>
                <a:latin typeface="Times New Roman" panose="02020603050405020304" pitchFamily="18" charset="0"/>
              </a:rPr>
              <a:t>Steps were also made in the field of </a:t>
            </a:r>
            <a:r>
              <a:rPr lang="en-US" sz="2700" b="1" i="0" dirty="0">
                <a:effectLst/>
                <a:highlight>
                  <a:srgbClr val="000080"/>
                </a:highlight>
                <a:latin typeface="Times New Roman" panose="02020603050405020304" pitchFamily="18" charset="0"/>
              </a:rPr>
              <a:t>return policy </a:t>
            </a:r>
            <a:r>
              <a:rPr lang="en-US" sz="2700" b="1" i="0" dirty="0">
                <a:effectLst/>
                <a:latin typeface="Times New Roman" panose="02020603050405020304" pitchFamily="18" charset="0"/>
              </a:rPr>
              <a:t>using best practices by Member States and operational cooperation across the EU and in the fight against the exploitation of </a:t>
            </a:r>
            <a:r>
              <a:rPr lang="en-US" sz="2700" b="1" i="0" dirty="0">
                <a:effectLst/>
                <a:latin typeface="Times New Roman" panose="02020603050405020304" pitchFamily="18" charset="0"/>
                <a:hlinkClick r:id="rId2">
                  <a:extLst>
                    <a:ext uri="{A12FA001-AC4F-418D-AE19-62706E023703}">
                      <ahyp:hlinkClr xmlns:ahyp="http://schemas.microsoft.com/office/drawing/2018/hyperlinkcolor" val="tx"/>
                    </a:ext>
                  </a:extLst>
                </a:hlinkClick>
              </a:rPr>
              <a:t>immigrants</a:t>
            </a:r>
            <a:r>
              <a:rPr lang="en-US" sz="2700" b="1" i="0" dirty="0">
                <a:effectLst/>
                <a:latin typeface="Times New Roman" panose="02020603050405020304" pitchFamily="18" charset="0"/>
              </a:rPr>
              <a:t>.</a:t>
            </a:r>
            <a:br>
              <a:rPr lang="es-ES" sz="2700" cap="none" dirty="0">
                <a:latin typeface="Georgia" panose="02040502050405020303" pitchFamily="18" charset="0"/>
                <a:ea typeface="Calibri" panose="020F0502020204030204" pitchFamily="34" charset="0"/>
                <a:cs typeface="Arial" panose="020B0604020202020204" pitchFamily="34" charset="0"/>
              </a:rPr>
            </a:br>
            <a:br>
              <a:rPr lang="es-ES" sz="2700" dirty="0"/>
            </a:br>
            <a:r>
              <a:rPr lang="en-US" sz="2700" dirty="0"/>
              <a:t>For the </a:t>
            </a:r>
            <a:r>
              <a:rPr lang="en-US" sz="2700" dirty="0">
                <a:solidFill>
                  <a:srgbClr val="002060"/>
                </a:solidFill>
                <a:highlight>
                  <a:srgbClr val="C0C0C0"/>
                </a:highlight>
              </a:rPr>
              <a:t>period 2014-2020, two new funds:</a:t>
            </a:r>
            <a:br>
              <a:rPr lang="es-ES" sz="2700" dirty="0"/>
            </a:br>
            <a:r>
              <a:rPr lang="en-US" sz="2700" dirty="0"/>
              <a:t>· The Asylum, Migration and Integration </a:t>
            </a:r>
            <a:r>
              <a:rPr lang="en-US" sz="2700" b="1" dirty="0">
                <a:highlight>
                  <a:srgbClr val="800000"/>
                </a:highlight>
              </a:rPr>
              <a:t>Fund (FAMI</a:t>
            </a:r>
            <a:r>
              <a:rPr lang="en-US" sz="2700" dirty="0">
                <a:highlight>
                  <a:srgbClr val="800000"/>
                </a:highlight>
              </a:rPr>
              <a:t>); </a:t>
            </a:r>
            <a:r>
              <a:rPr lang="en-US" sz="2700" dirty="0"/>
              <a:t>and </a:t>
            </a:r>
            <a:br>
              <a:rPr lang="en-US" sz="2700" dirty="0"/>
            </a:br>
            <a:r>
              <a:rPr lang="en-US" sz="2700" dirty="0"/>
              <a:t>· the </a:t>
            </a:r>
            <a:r>
              <a:rPr lang="en-US" sz="2700" b="1" dirty="0">
                <a:highlight>
                  <a:srgbClr val="800000"/>
                </a:highlight>
              </a:rPr>
              <a:t>Fund for Internal Security </a:t>
            </a:r>
            <a:r>
              <a:rPr lang="en-US" sz="2700" dirty="0">
                <a:highlight>
                  <a:srgbClr val="800000"/>
                </a:highlight>
              </a:rPr>
              <a:t>(FSI).</a:t>
            </a:r>
            <a:br>
              <a:rPr lang="en-US" sz="2700" dirty="0">
                <a:highlight>
                  <a:srgbClr val="800000"/>
                </a:highlight>
              </a:rPr>
            </a:br>
            <a:br>
              <a:rPr lang="en-US" sz="2700" dirty="0">
                <a:highlight>
                  <a:srgbClr val="800000"/>
                </a:highlight>
              </a:rPr>
            </a:br>
            <a:br>
              <a:rPr lang="en-US" sz="2700" dirty="0">
                <a:highlight>
                  <a:srgbClr val="800000"/>
                </a:highlight>
              </a:rPr>
            </a:br>
            <a:r>
              <a:rPr lang="en-US" sz="2800" b="1" i="0" dirty="0">
                <a:solidFill>
                  <a:schemeClr val="tx1"/>
                </a:solidFill>
                <a:effectLst/>
              </a:rPr>
              <a:t>1st-5th Annual Report on Immigration and Asylum (2009-2013).</a:t>
            </a:r>
            <a:br>
              <a:rPr lang="es-ES" sz="3200" b="1" i="0" dirty="0">
                <a:solidFill>
                  <a:schemeClr val="tx1"/>
                </a:solidFill>
                <a:cs typeface="Arial" panose="020B0604020202020204" pitchFamily="34" charset="0"/>
              </a:rPr>
            </a:br>
            <a:br>
              <a:rPr lang="es-ES" sz="2700" cap="none" dirty="0">
                <a:effectLst/>
                <a:latin typeface="Georgia" panose="02040502050405020303" pitchFamily="18" charset="0"/>
                <a:ea typeface="Calibri" panose="020F0502020204030204" pitchFamily="34" charset="0"/>
                <a:cs typeface="Arial" panose="020B0604020202020204" pitchFamily="34" charset="0"/>
              </a:rPr>
            </a:br>
            <a:br>
              <a:rPr lang="es-ES" sz="3600" dirty="0">
                <a:latin typeface="Gadugi" panose="020B0502040204020203" pitchFamily="34" charset="0"/>
                <a:ea typeface="Gadugi" panose="020B0502040204020203" pitchFamily="34" charset="0"/>
              </a:rPr>
            </a:br>
            <a:endParaRPr lang="es-ES" dirty="0"/>
          </a:p>
        </p:txBody>
      </p:sp>
      <p:sp>
        <p:nvSpPr>
          <p:cNvPr id="3" name="Marcador de número de diapositiva 2">
            <a:extLst>
              <a:ext uri="{FF2B5EF4-FFF2-40B4-BE49-F238E27FC236}">
                <a16:creationId xmlns:a16="http://schemas.microsoft.com/office/drawing/2014/main" id="{48BA4C5A-1602-40D9-9006-C85E9DC2BB08}"/>
              </a:ext>
            </a:extLst>
          </p:cNvPr>
          <p:cNvSpPr>
            <a:spLocks noGrp="1"/>
          </p:cNvSpPr>
          <p:nvPr>
            <p:ph type="sldNum" sz="quarter" idx="12"/>
          </p:nvPr>
        </p:nvSpPr>
        <p:spPr>
          <a:xfrm>
            <a:off x="10626246" y="5854047"/>
            <a:ext cx="1142245" cy="669925"/>
          </a:xfrm>
        </p:spPr>
        <p:txBody>
          <a:bodyPr/>
          <a:lstStyle/>
          <a:p>
            <a:fld id="{D57F1E4F-1CFF-5643-939E-217C01CDF565}" type="slidenum">
              <a:rPr lang="en-US" smtClean="0">
                <a:solidFill>
                  <a:schemeClr val="tx1"/>
                </a:solidFill>
              </a:rPr>
              <a:pPr/>
              <a:t>29</a:t>
            </a:fld>
            <a:endParaRPr lang="en-US" dirty="0">
              <a:solidFill>
                <a:schemeClr val="tx1"/>
              </a:solidFill>
            </a:endParaRPr>
          </a:p>
        </p:txBody>
      </p:sp>
      <p:sp>
        <p:nvSpPr>
          <p:cNvPr id="4" name="Marcador de texto 2">
            <a:extLst>
              <a:ext uri="{FF2B5EF4-FFF2-40B4-BE49-F238E27FC236}">
                <a16:creationId xmlns:a16="http://schemas.microsoft.com/office/drawing/2014/main" id="{88CDA23B-85AE-49DF-A2A8-7E73BDA0BEC2}"/>
              </a:ext>
            </a:extLst>
          </p:cNvPr>
          <p:cNvSpPr txBox="1">
            <a:spLocks/>
          </p:cNvSpPr>
          <p:nvPr/>
        </p:nvSpPr>
        <p:spPr>
          <a:xfrm>
            <a:off x="337012" y="5495492"/>
            <a:ext cx="11163067" cy="5471785"/>
          </a:xfrm>
          <a:prstGeom prst="rect">
            <a:avLst/>
          </a:prstGeom>
        </p:spPr>
        <p:txBody>
          <a:bodyPr>
            <a:norm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914400" indent="-914400" algn="just">
              <a:buFont typeface="+mj-lt"/>
              <a:buAutoNum type="arabicPeriod"/>
            </a:pPr>
            <a:endParaRPr lang="es-ES" sz="5000" dirty="0">
              <a:solidFill>
                <a:schemeClr val="tx1"/>
              </a:solidFill>
              <a:latin typeface="Times New Roman" panose="02020603050405020304" pitchFamily="18" charset="0"/>
              <a:ea typeface="Times New Roman" panose="02020603050405020304" pitchFamily="18" charset="0"/>
            </a:endParaRPr>
          </a:p>
          <a:p>
            <a:endParaRPr lang="es-ES" dirty="0"/>
          </a:p>
        </p:txBody>
      </p:sp>
      <p:sp>
        <p:nvSpPr>
          <p:cNvPr id="5" name="Título 1">
            <a:extLst>
              <a:ext uri="{FF2B5EF4-FFF2-40B4-BE49-F238E27FC236}">
                <a16:creationId xmlns:a16="http://schemas.microsoft.com/office/drawing/2014/main" id="{710266A1-FE6E-4965-981C-9B6C5FC6A213}"/>
              </a:ext>
            </a:extLst>
          </p:cNvPr>
          <p:cNvSpPr txBox="1">
            <a:spLocks/>
          </p:cNvSpPr>
          <p:nvPr/>
        </p:nvSpPr>
        <p:spPr>
          <a:xfrm>
            <a:off x="68600" y="4921236"/>
            <a:ext cx="11338490" cy="1105422"/>
          </a:xfrm>
          <a:prstGeom prst="rect">
            <a:avLst/>
          </a:prstGeom>
          <a:effectLst/>
        </p:spPr>
        <p:txBody>
          <a:bodyPr vert="horz" lIns="91440" tIns="45720" rIns="91440" bIns="45720" rtlCol="0" anchor="ctr">
            <a:normAutofit/>
          </a:bodyPr>
          <a:lst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US" sz="2400" b="1" dirty="0">
                <a:solidFill>
                  <a:srgbClr val="FFC000"/>
                </a:solidFill>
                <a:highlight>
                  <a:srgbClr val="000080"/>
                </a:highlight>
              </a:rPr>
              <a:t>FOLLOW-UP OF THE EUROPEAN IMMIGRATION AND ASYLUM PACT OF 2008</a:t>
            </a:r>
            <a:endParaRPr lang="es-ES" sz="2400" b="1" dirty="0">
              <a:solidFill>
                <a:srgbClr val="FFC000"/>
              </a:solidFill>
              <a:highlight>
                <a:srgbClr val="000080"/>
              </a:highlight>
            </a:endParaRPr>
          </a:p>
        </p:txBody>
      </p:sp>
      <p:sp>
        <p:nvSpPr>
          <p:cNvPr id="6" name="Globo: flecha cuádruple 5">
            <a:extLst>
              <a:ext uri="{FF2B5EF4-FFF2-40B4-BE49-F238E27FC236}">
                <a16:creationId xmlns:a16="http://schemas.microsoft.com/office/drawing/2014/main" id="{A566DF49-A353-44AA-B1CC-15C04B2052B4}"/>
              </a:ext>
            </a:extLst>
          </p:cNvPr>
          <p:cNvSpPr/>
          <p:nvPr/>
        </p:nvSpPr>
        <p:spPr>
          <a:xfrm>
            <a:off x="10725150" y="334028"/>
            <a:ext cx="1216152" cy="1216152"/>
          </a:xfrm>
          <a:prstGeom prst="quadArrow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extLst>
      <p:ext uri="{BB962C8B-B14F-4D97-AF65-F5344CB8AC3E}">
        <p14:creationId xmlns:p14="http://schemas.microsoft.com/office/powerpoint/2010/main" val="21411634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número de diapositiva 3">
            <a:extLst>
              <a:ext uri="{FF2B5EF4-FFF2-40B4-BE49-F238E27FC236}">
                <a16:creationId xmlns:a16="http://schemas.microsoft.com/office/drawing/2014/main" id="{18B2EF1A-12EC-4046-BE91-C1DC4DC153D9}"/>
              </a:ext>
            </a:extLst>
          </p:cNvPr>
          <p:cNvSpPr>
            <a:spLocks noGrp="1"/>
          </p:cNvSpPr>
          <p:nvPr>
            <p:ph type="sldNum" sz="quarter" idx="12"/>
          </p:nvPr>
        </p:nvSpPr>
        <p:spPr>
          <a:xfrm>
            <a:off x="10868025" y="6092825"/>
            <a:ext cx="1142245" cy="669925"/>
          </a:xfrm>
        </p:spPr>
        <p:txBody>
          <a:bodyPr/>
          <a:lstStyle/>
          <a:p>
            <a:fld id="{D57F1E4F-1CFF-5643-939E-217C01CDF565}" type="slidenum">
              <a:rPr lang="en-US" smtClean="0">
                <a:solidFill>
                  <a:schemeClr val="tx1"/>
                </a:solidFill>
              </a:rPr>
              <a:pPr/>
              <a:t>3</a:t>
            </a:fld>
            <a:endParaRPr lang="en-US" dirty="0">
              <a:solidFill>
                <a:schemeClr val="tx1"/>
              </a:solidFill>
            </a:endParaRPr>
          </a:p>
        </p:txBody>
      </p:sp>
      <p:sp>
        <p:nvSpPr>
          <p:cNvPr id="6" name="CuadroTexto 5">
            <a:extLst>
              <a:ext uri="{FF2B5EF4-FFF2-40B4-BE49-F238E27FC236}">
                <a16:creationId xmlns:a16="http://schemas.microsoft.com/office/drawing/2014/main" id="{06173889-8B13-4FFA-838E-5F83FA5F25D6}"/>
              </a:ext>
            </a:extLst>
          </p:cNvPr>
          <p:cNvSpPr txBox="1"/>
          <p:nvPr/>
        </p:nvSpPr>
        <p:spPr>
          <a:xfrm>
            <a:off x="76201" y="-64264"/>
            <a:ext cx="11563350" cy="6986528"/>
          </a:xfrm>
          <a:prstGeom prst="rect">
            <a:avLst/>
          </a:prstGeom>
          <a:noFill/>
        </p:spPr>
        <p:txBody>
          <a:bodyPr wrap="square">
            <a:spAutoFit/>
          </a:bodyPr>
          <a:lstStyle/>
          <a:p>
            <a:r>
              <a:rPr lang="es-ES" sz="2800" dirty="0" err="1">
                <a:effectLst/>
                <a:latin typeface="Calibri" panose="020F0502020204030204" pitchFamily="34" charset="0"/>
                <a:ea typeface="Calibri" panose="020F0502020204030204" pitchFamily="34" charset="0"/>
                <a:cs typeface="Times New Roman" panose="02020603050405020304" pitchFamily="18" charset="0"/>
              </a:rPr>
              <a:t>My</a:t>
            </a:r>
            <a:r>
              <a:rPr lang="es-ES" sz="2800" dirty="0">
                <a:effectLst/>
                <a:latin typeface="Calibri" panose="020F0502020204030204" pitchFamily="34" charset="0"/>
                <a:ea typeface="Calibri" panose="020F0502020204030204" pitchFamily="34" charset="0"/>
                <a:cs typeface="Times New Roman" panose="02020603050405020304" pitchFamily="18" charset="0"/>
              </a:rPr>
              <a:t> </a:t>
            </a:r>
            <a:r>
              <a:rPr lang="es-ES" sz="2800" dirty="0" err="1">
                <a:latin typeface="Calibri" panose="020F0502020204030204" pitchFamily="34" charset="0"/>
                <a:ea typeface="Calibri" panose="020F0502020204030204" pitchFamily="34" charset="0"/>
                <a:cs typeface="Times New Roman" panose="02020603050405020304" pitchFamily="18" charset="0"/>
              </a:rPr>
              <a:t>lecture</a:t>
            </a:r>
            <a:r>
              <a:rPr lang="es-ES" sz="2800" dirty="0">
                <a:effectLst/>
                <a:latin typeface="Calibri" panose="020F0502020204030204" pitchFamily="34" charset="0"/>
                <a:ea typeface="Calibri" panose="020F0502020204030204" pitchFamily="34" charset="0"/>
                <a:cs typeface="Times New Roman" panose="02020603050405020304" pitchFamily="18" charset="0"/>
              </a:rPr>
              <a:t> </a:t>
            </a:r>
            <a:r>
              <a:rPr lang="es-ES" sz="2800" dirty="0" err="1">
                <a:effectLst/>
                <a:latin typeface="Calibri" panose="020F0502020204030204" pitchFamily="34" charset="0"/>
                <a:ea typeface="Calibri" panose="020F0502020204030204" pitchFamily="34" charset="0"/>
                <a:cs typeface="Times New Roman" panose="02020603050405020304" pitchFamily="18" charset="0"/>
              </a:rPr>
              <a:t>will</a:t>
            </a:r>
            <a:r>
              <a:rPr lang="es-ES" sz="2800" dirty="0">
                <a:effectLst/>
                <a:latin typeface="Calibri" panose="020F0502020204030204" pitchFamily="34" charset="0"/>
                <a:ea typeface="Calibri" panose="020F0502020204030204" pitchFamily="34" charset="0"/>
                <a:cs typeface="Times New Roman" panose="02020603050405020304" pitchFamily="18" charset="0"/>
              </a:rPr>
              <a:t> be </a:t>
            </a:r>
            <a:r>
              <a:rPr lang="es-ES" sz="2800" dirty="0" err="1">
                <a:effectLst/>
                <a:latin typeface="Calibri" panose="020F0502020204030204" pitchFamily="34" charset="0"/>
                <a:ea typeface="Calibri" panose="020F0502020204030204" pitchFamily="34" charset="0"/>
                <a:cs typeface="Times New Roman" panose="02020603050405020304" pitchFamily="18" charset="0"/>
              </a:rPr>
              <a:t>structured</a:t>
            </a:r>
            <a:r>
              <a:rPr lang="es-ES" sz="2800" dirty="0">
                <a:effectLst/>
                <a:latin typeface="Calibri" panose="020F0502020204030204" pitchFamily="34" charset="0"/>
                <a:ea typeface="Calibri" panose="020F0502020204030204" pitchFamily="34" charset="0"/>
                <a:cs typeface="Times New Roman" panose="02020603050405020304" pitchFamily="18" charset="0"/>
              </a:rPr>
              <a:t> </a:t>
            </a:r>
            <a:r>
              <a:rPr lang="es-ES" sz="2800" dirty="0">
                <a:effectLst/>
                <a:highlight>
                  <a:srgbClr val="000080"/>
                </a:highlight>
                <a:latin typeface="Calibri" panose="020F0502020204030204" pitchFamily="34" charset="0"/>
                <a:ea typeface="Calibri" panose="020F0502020204030204" pitchFamily="34" charset="0"/>
                <a:cs typeface="Times New Roman" panose="02020603050405020304" pitchFamily="18" charset="0"/>
              </a:rPr>
              <a:t>in </a:t>
            </a:r>
            <a:r>
              <a:rPr lang="es-ES" sz="2800" dirty="0" err="1">
                <a:effectLst/>
                <a:highlight>
                  <a:srgbClr val="000080"/>
                </a:highlight>
                <a:latin typeface="Calibri" panose="020F0502020204030204" pitchFamily="34" charset="0"/>
                <a:ea typeface="Calibri" panose="020F0502020204030204" pitchFamily="34" charset="0"/>
                <a:cs typeface="Times New Roman" panose="02020603050405020304" pitchFamily="18" charset="0"/>
              </a:rPr>
              <a:t>two</a:t>
            </a:r>
            <a:r>
              <a:rPr lang="es-ES" sz="2800" dirty="0">
                <a:effectLst/>
                <a:highlight>
                  <a:srgbClr val="000080"/>
                </a:highlight>
                <a:latin typeface="Calibri" panose="020F0502020204030204" pitchFamily="34" charset="0"/>
                <a:ea typeface="Calibri" panose="020F0502020204030204" pitchFamily="34" charset="0"/>
                <a:cs typeface="Times New Roman" panose="02020603050405020304" pitchFamily="18" charset="0"/>
              </a:rPr>
              <a:t> </a:t>
            </a:r>
            <a:r>
              <a:rPr lang="es-ES" sz="2800" dirty="0" err="1">
                <a:effectLst/>
                <a:highlight>
                  <a:srgbClr val="000080"/>
                </a:highlight>
                <a:latin typeface="Calibri" panose="020F0502020204030204" pitchFamily="34" charset="0"/>
                <a:ea typeface="Calibri" panose="020F0502020204030204" pitchFamily="34" charset="0"/>
                <a:cs typeface="Times New Roman" panose="02020603050405020304" pitchFamily="18" charset="0"/>
              </a:rPr>
              <a:t>parts</a:t>
            </a:r>
            <a:r>
              <a:rPr lang="es-ES" sz="2800" dirty="0">
                <a:effectLst/>
                <a:highlight>
                  <a:srgbClr val="000080"/>
                </a:highlight>
                <a:latin typeface="Calibri" panose="020F0502020204030204" pitchFamily="34" charset="0"/>
                <a:ea typeface="Calibri" panose="020F0502020204030204" pitchFamily="34" charset="0"/>
                <a:cs typeface="Times New Roman" panose="02020603050405020304" pitchFamily="18" charset="0"/>
              </a:rPr>
              <a:t> </a:t>
            </a:r>
            <a:r>
              <a:rPr lang="es-ES" sz="2800" dirty="0" err="1">
                <a:effectLst/>
                <a:highlight>
                  <a:srgbClr val="000080"/>
                </a:highlight>
                <a:latin typeface="Calibri" panose="020F0502020204030204" pitchFamily="34" charset="0"/>
                <a:ea typeface="Calibri" panose="020F0502020204030204" pitchFamily="34" charset="0"/>
                <a:cs typeface="Times New Roman" panose="02020603050405020304" pitchFamily="18" charset="0"/>
              </a:rPr>
              <a:t>closely</a:t>
            </a:r>
            <a:r>
              <a:rPr lang="es-ES" sz="2800" dirty="0">
                <a:effectLst/>
                <a:highlight>
                  <a:srgbClr val="000080"/>
                </a:highlight>
                <a:latin typeface="Calibri" panose="020F0502020204030204" pitchFamily="34" charset="0"/>
                <a:ea typeface="Calibri" panose="020F0502020204030204" pitchFamily="34" charset="0"/>
                <a:cs typeface="Times New Roman" panose="02020603050405020304" pitchFamily="18" charset="0"/>
              </a:rPr>
              <a:t> </a:t>
            </a:r>
            <a:r>
              <a:rPr lang="es-ES" sz="2800" dirty="0" err="1">
                <a:effectLst/>
                <a:highlight>
                  <a:srgbClr val="000080"/>
                </a:highlight>
                <a:latin typeface="Calibri" panose="020F0502020204030204" pitchFamily="34" charset="0"/>
                <a:ea typeface="Calibri" panose="020F0502020204030204" pitchFamily="34" charset="0"/>
                <a:cs typeface="Times New Roman" panose="02020603050405020304" pitchFamily="18" charset="0"/>
              </a:rPr>
              <a:t>related</a:t>
            </a:r>
            <a:r>
              <a:rPr lang="es-ES" sz="2800" dirty="0">
                <a:effectLst/>
                <a:latin typeface="Calibri" panose="020F0502020204030204" pitchFamily="34" charset="0"/>
                <a:ea typeface="Calibri" panose="020F0502020204030204" pitchFamily="34" charset="0"/>
                <a:cs typeface="Times New Roman" panose="02020603050405020304" pitchFamily="18" charset="0"/>
              </a:rPr>
              <a:t>: </a:t>
            </a:r>
            <a:r>
              <a:rPr lang="es-ES" sz="2800" dirty="0" err="1">
                <a:effectLst/>
                <a:latin typeface="Calibri" panose="020F0502020204030204" pitchFamily="34" charset="0"/>
                <a:ea typeface="Calibri" panose="020F0502020204030204" pitchFamily="34" charset="0"/>
                <a:cs typeface="Times New Roman" panose="02020603050405020304" pitchFamily="18" charset="0"/>
              </a:rPr>
              <a:t>first</a:t>
            </a:r>
            <a:r>
              <a:rPr lang="es-ES" sz="2800" dirty="0">
                <a:effectLst/>
                <a:latin typeface="Calibri" panose="020F0502020204030204" pitchFamily="34" charset="0"/>
                <a:ea typeface="Calibri" panose="020F0502020204030204" pitchFamily="34" charset="0"/>
                <a:cs typeface="Times New Roman" panose="02020603050405020304" pitchFamily="18" charset="0"/>
              </a:rPr>
              <a:t>, </a:t>
            </a:r>
            <a:r>
              <a:rPr lang="es-ES" sz="2800" dirty="0" err="1">
                <a:effectLst/>
                <a:highlight>
                  <a:srgbClr val="000080"/>
                </a:highlight>
                <a:latin typeface="Calibri" panose="020F0502020204030204" pitchFamily="34" charset="0"/>
                <a:ea typeface="Calibri" panose="020F0502020204030204" pitchFamily="34" charset="0"/>
                <a:cs typeface="Times New Roman" panose="02020603050405020304" pitchFamily="18" charset="0"/>
              </a:rPr>
              <a:t>the</a:t>
            </a:r>
            <a:r>
              <a:rPr lang="es-ES" sz="2800" dirty="0">
                <a:effectLst/>
                <a:highlight>
                  <a:srgbClr val="000080"/>
                </a:highlight>
                <a:latin typeface="Calibri" panose="020F0502020204030204" pitchFamily="34" charset="0"/>
                <a:ea typeface="Calibri" panose="020F0502020204030204" pitchFamily="34" charset="0"/>
                <a:cs typeface="Times New Roman" panose="02020603050405020304" pitchFamily="18" charset="0"/>
              </a:rPr>
              <a:t> </a:t>
            </a:r>
            <a:r>
              <a:rPr lang="es-ES" sz="2800" dirty="0" err="1">
                <a:effectLst/>
                <a:highlight>
                  <a:srgbClr val="000080"/>
                </a:highlight>
                <a:latin typeface="Calibri" panose="020F0502020204030204" pitchFamily="34" charset="0"/>
                <a:ea typeface="Calibri" panose="020F0502020204030204" pitchFamily="34" charset="0"/>
                <a:cs typeface="Times New Roman" panose="02020603050405020304" pitchFamily="18" charset="0"/>
              </a:rPr>
              <a:t>analysis</a:t>
            </a:r>
            <a:r>
              <a:rPr lang="es-ES" sz="2800" dirty="0">
                <a:effectLst/>
                <a:highlight>
                  <a:srgbClr val="000080"/>
                </a:highlight>
                <a:latin typeface="Calibri" panose="020F0502020204030204" pitchFamily="34" charset="0"/>
                <a:ea typeface="Calibri" panose="020F0502020204030204" pitchFamily="34" charset="0"/>
                <a:cs typeface="Times New Roman" panose="02020603050405020304" pitchFamily="18" charset="0"/>
              </a:rPr>
              <a:t> </a:t>
            </a:r>
            <a:r>
              <a:rPr lang="es-ES" sz="2800" dirty="0" err="1">
                <a:effectLst/>
                <a:highlight>
                  <a:srgbClr val="000080"/>
                </a:highlight>
                <a:latin typeface="Calibri" panose="020F0502020204030204" pitchFamily="34" charset="0"/>
                <a:ea typeface="Calibri" panose="020F0502020204030204" pitchFamily="34" charset="0"/>
                <a:cs typeface="Times New Roman" panose="02020603050405020304" pitchFamily="18" charset="0"/>
              </a:rPr>
              <a:t>of</a:t>
            </a:r>
            <a:r>
              <a:rPr lang="es-ES" sz="2800" dirty="0">
                <a:effectLst/>
                <a:highlight>
                  <a:srgbClr val="000080"/>
                </a:highlight>
                <a:latin typeface="Calibri" panose="020F0502020204030204" pitchFamily="34" charset="0"/>
                <a:ea typeface="Calibri" panose="020F0502020204030204" pitchFamily="34" charset="0"/>
                <a:cs typeface="Times New Roman" panose="02020603050405020304" pitchFamily="18" charset="0"/>
              </a:rPr>
              <a:t> </a:t>
            </a:r>
            <a:r>
              <a:rPr lang="es-ES" sz="2800" dirty="0" err="1">
                <a:effectLst/>
                <a:highlight>
                  <a:srgbClr val="000080"/>
                </a:highlight>
                <a:latin typeface="Calibri" panose="020F0502020204030204" pitchFamily="34" charset="0"/>
                <a:ea typeface="Calibri" panose="020F0502020204030204" pitchFamily="34" charset="0"/>
                <a:cs typeface="Times New Roman" panose="02020603050405020304" pitchFamily="18" charset="0"/>
              </a:rPr>
              <a:t>the</a:t>
            </a:r>
            <a:r>
              <a:rPr lang="es-ES" sz="2800" dirty="0">
                <a:effectLst/>
                <a:highlight>
                  <a:srgbClr val="000080"/>
                </a:highlight>
                <a:latin typeface="Calibri" panose="020F0502020204030204" pitchFamily="34" charset="0"/>
                <a:ea typeface="Calibri" panose="020F0502020204030204" pitchFamily="34" charset="0"/>
                <a:cs typeface="Times New Roman" panose="02020603050405020304" pitchFamily="18" charset="0"/>
              </a:rPr>
              <a:t> </a:t>
            </a:r>
            <a:r>
              <a:rPr lang="es-ES" sz="2800" dirty="0" err="1">
                <a:effectLst/>
                <a:highlight>
                  <a:srgbClr val="000080"/>
                </a:highlight>
                <a:latin typeface="Calibri" panose="020F0502020204030204" pitchFamily="34" charset="0"/>
                <a:ea typeface="Calibri" panose="020F0502020204030204" pitchFamily="34" charset="0"/>
                <a:cs typeface="Times New Roman" panose="02020603050405020304" pitchFamily="18" charset="0"/>
              </a:rPr>
              <a:t>parlamentary</a:t>
            </a:r>
            <a:r>
              <a:rPr lang="es-ES" sz="2800" dirty="0">
                <a:effectLst/>
                <a:highlight>
                  <a:srgbClr val="000080"/>
                </a:highlight>
                <a:latin typeface="Calibri" panose="020F0502020204030204" pitchFamily="34" charset="0"/>
                <a:ea typeface="Calibri" panose="020F0502020204030204" pitchFamily="34" charset="0"/>
                <a:cs typeface="Times New Roman" panose="02020603050405020304" pitchFamily="18" charset="0"/>
              </a:rPr>
              <a:t> and </a:t>
            </a:r>
            <a:r>
              <a:rPr lang="es-ES" sz="2800" dirty="0" err="1">
                <a:effectLst/>
                <a:highlight>
                  <a:srgbClr val="000080"/>
                </a:highlight>
                <a:latin typeface="Calibri" panose="020F0502020204030204" pitchFamily="34" charset="0"/>
                <a:ea typeface="Calibri" panose="020F0502020204030204" pitchFamily="34" charset="0"/>
                <a:cs typeface="Times New Roman" panose="02020603050405020304" pitchFamily="18" charset="0"/>
              </a:rPr>
              <a:t>governmental</a:t>
            </a:r>
            <a:r>
              <a:rPr lang="es-ES" sz="2800" dirty="0">
                <a:effectLst/>
                <a:highlight>
                  <a:srgbClr val="000080"/>
                </a:highlight>
                <a:latin typeface="Calibri" panose="020F0502020204030204" pitchFamily="34" charset="0"/>
                <a:ea typeface="Calibri" panose="020F0502020204030204" pitchFamily="34" charset="0"/>
                <a:cs typeface="Times New Roman" panose="02020603050405020304" pitchFamily="18" charset="0"/>
              </a:rPr>
              <a:t> </a:t>
            </a:r>
            <a:r>
              <a:rPr lang="es-ES" sz="2800" dirty="0" err="1">
                <a:effectLst/>
                <a:highlight>
                  <a:srgbClr val="000080"/>
                </a:highlight>
                <a:latin typeface="Calibri" panose="020F0502020204030204" pitchFamily="34" charset="0"/>
                <a:ea typeface="Calibri" panose="020F0502020204030204" pitchFamily="34" charset="0"/>
                <a:cs typeface="Times New Roman" panose="02020603050405020304" pitchFamily="18" charset="0"/>
              </a:rPr>
              <a:t>measures</a:t>
            </a:r>
            <a:r>
              <a:rPr lang="es-ES" sz="2800" dirty="0">
                <a:effectLst/>
                <a:highlight>
                  <a:srgbClr val="000080"/>
                </a:highlight>
                <a:latin typeface="Calibri" panose="020F0502020204030204" pitchFamily="34" charset="0"/>
                <a:ea typeface="Calibri" panose="020F0502020204030204" pitchFamily="34" charset="0"/>
                <a:cs typeface="Times New Roman" panose="02020603050405020304" pitchFamily="18" charset="0"/>
              </a:rPr>
              <a:t> </a:t>
            </a:r>
            <a:r>
              <a:rPr lang="es-ES" sz="2800" dirty="0" err="1">
                <a:highlight>
                  <a:srgbClr val="000080"/>
                </a:highlight>
                <a:latin typeface="Calibri" panose="020F0502020204030204" pitchFamily="34" charset="0"/>
                <a:ea typeface="Calibri" panose="020F0502020204030204" pitchFamily="34" charset="0"/>
                <a:cs typeface="Times New Roman" panose="02020603050405020304" pitchFamily="18" charset="0"/>
              </a:rPr>
              <a:t>against</a:t>
            </a:r>
            <a:r>
              <a:rPr lang="es-ES" sz="2800" dirty="0">
                <a:highlight>
                  <a:srgbClr val="000080"/>
                </a:highlight>
                <a:latin typeface="Calibri" panose="020F0502020204030204" pitchFamily="34" charset="0"/>
                <a:ea typeface="Calibri" panose="020F0502020204030204" pitchFamily="34" charset="0"/>
                <a:cs typeface="Times New Roman" panose="02020603050405020304" pitchFamily="18" charset="0"/>
              </a:rPr>
              <a:t> </a:t>
            </a:r>
            <a:r>
              <a:rPr lang="es-ES" sz="2800" dirty="0" err="1">
                <a:highlight>
                  <a:srgbClr val="000080"/>
                </a:highlight>
                <a:latin typeface="Calibri" panose="020F0502020204030204" pitchFamily="34" charset="0"/>
                <a:ea typeface="Calibri" panose="020F0502020204030204" pitchFamily="34" charset="0"/>
                <a:cs typeface="Times New Roman" panose="02020603050405020304" pitchFamily="18" charset="0"/>
              </a:rPr>
              <a:t>the</a:t>
            </a:r>
            <a:r>
              <a:rPr lang="es-ES" sz="2800" dirty="0">
                <a:highlight>
                  <a:srgbClr val="000080"/>
                </a:highlight>
                <a:latin typeface="Calibri" panose="020F0502020204030204" pitchFamily="34" charset="0"/>
                <a:ea typeface="Calibri" panose="020F0502020204030204" pitchFamily="34" charset="0"/>
                <a:cs typeface="Times New Roman" panose="02020603050405020304" pitchFamily="18" charset="0"/>
              </a:rPr>
              <a:t> covid-19</a:t>
            </a:r>
            <a:r>
              <a:rPr lang="es-ES" sz="2800" dirty="0">
                <a:latin typeface="Calibri" panose="020F0502020204030204" pitchFamily="34" charset="0"/>
                <a:ea typeface="Calibri" panose="020F0502020204030204" pitchFamily="34" charset="0"/>
                <a:cs typeface="Times New Roman" panose="02020603050405020304" pitchFamily="18" charset="0"/>
              </a:rPr>
              <a:t>; </a:t>
            </a:r>
            <a:r>
              <a:rPr lang="es-ES" sz="2800" dirty="0" err="1">
                <a:latin typeface="Calibri" panose="020F0502020204030204" pitchFamily="34" charset="0"/>
                <a:ea typeface="Calibri" panose="020F0502020204030204" pitchFamily="34" charset="0"/>
                <a:cs typeface="Times New Roman" panose="02020603050405020304" pitchFamily="18" charset="0"/>
              </a:rPr>
              <a:t>second</a:t>
            </a:r>
            <a:r>
              <a:rPr lang="es-ES" sz="2800" dirty="0">
                <a:latin typeface="Calibri" panose="020F0502020204030204" pitchFamily="34" charset="0"/>
                <a:ea typeface="Calibri" panose="020F0502020204030204" pitchFamily="34" charset="0"/>
                <a:cs typeface="Times New Roman" panose="02020603050405020304" pitchFamily="18" charset="0"/>
              </a:rPr>
              <a:t>, </a:t>
            </a:r>
            <a:r>
              <a:rPr lang="en-US" sz="2800" dirty="0">
                <a:highlight>
                  <a:srgbClr val="008000"/>
                </a:highlight>
                <a:latin typeface="Calibri" panose="020F0502020204030204" pitchFamily="34" charset="0"/>
                <a:ea typeface="Calibri" panose="020F0502020204030204" pitchFamily="34" charset="0"/>
                <a:cs typeface="Times New Roman" panose="02020603050405020304" pitchFamily="18" charset="0"/>
              </a:rPr>
              <a:t>the future regulatory framework about freedom of movement and other rights in the European area</a:t>
            </a:r>
            <a:r>
              <a:rPr lang="en-US" sz="2800" dirty="0">
                <a:latin typeface="Calibri" panose="020F0502020204030204" pitchFamily="34" charset="0"/>
                <a:ea typeface="Calibri" panose="020F0502020204030204" pitchFamily="34" charset="0"/>
                <a:cs typeface="Times New Roman" panose="02020603050405020304" pitchFamily="18" charset="0"/>
              </a:rPr>
              <a:t>, according to the new European pact on migration and asylum</a:t>
            </a:r>
            <a:r>
              <a:rPr lang="es-ES" sz="2800" dirty="0">
                <a:latin typeface="Calibri" panose="020F0502020204030204" pitchFamily="34" charset="0"/>
                <a:ea typeface="Calibri" panose="020F0502020204030204" pitchFamily="34" charset="0"/>
                <a:cs typeface="Times New Roman" panose="02020603050405020304" pitchFamily="18" charset="0"/>
              </a:rPr>
              <a:t>; </a:t>
            </a:r>
            <a:r>
              <a:rPr lang="es-ES" sz="2800" dirty="0">
                <a:effectLst/>
                <a:latin typeface="Calibri" panose="020F0502020204030204" pitchFamily="34" charset="0"/>
                <a:ea typeface="Calibri" panose="020F0502020204030204" pitchFamily="34" charset="0"/>
                <a:cs typeface="Times New Roman" panose="02020603050405020304" pitchFamily="18" charset="0"/>
              </a:rPr>
              <a:t>and, </a:t>
            </a:r>
            <a:r>
              <a:rPr lang="es-ES" sz="2800" dirty="0" err="1">
                <a:effectLst/>
                <a:latin typeface="Calibri" panose="020F0502020204030204" pitchFamily="34" charset="0"/>
                <a:ea typeface="Calibri" panose="020F0502020204030204" pitchFamily="34" charset="0"/>
                <a:cs typeface="Times New Roman" panose="02020603050405020304" pitchFamily="18" charset="0"/>
              </a:rPr>
              <a:t>finally</a:t>
            </a:r>
            <a:r>
              <a:rPr lang="es-ES" sz="2800" dirty="0">
                <a:effectLst/>
                <a:latin typeface="Calibri" panose="020F0502020204030204" pitchFamily="34" charset="0"/>
                <a:ea typeface="Calibri" panose="020F0502020204030204" pitchFamily="34" charset="0"/>
                <a:cs typeface="Times New Roman" panose="02020603050405020304" pitchFamily="18" charset="0"/>
              </a:rPr>
              <a:t>, debate </a:t>
            </a:r>
            <a:r>
              <a:rPr lang="es-ES" sz="2800" dirty="0" err="1">
                <a:effectLst/>
                <a:latin typeface="Calibri" panose="020F0502020204030204" pitchFamily="34" charset="0"/>
                <a:ea typeface="Calibri" panose="020F0502020204030204" pitchFamily="34" charset="0"/>
                <a:cs typeface="Times New Roman" panose="02020603050405020304" pitchFamily="18" charset="0"/>
              </a:rPr>
              <a:t>or</a:t>
            </a:r>
            <a:r>
              <a:rPr lang="es-ES" sz="2800" dirty="0">
                <a:effectLst/>
                <a:latin typeface="Calibri" panose="020F0502020204030204" pitchFamily="34" charset="0"/>
                <a:ea typeface="Calibri" panose="020F0502020204030204" pitchFamily="34" charset="0"/>
                <a:cs typeface="Times New Roman" panose="02020603050405020304" pitchFamily="18" charset="0"/>
              </a:rPr>
              <a:t> </a:t>
            </a:r>
            <a:r>
              <a:rPr lang="es-ES" sz="2800" dirty="0" err="1">
                <a:effectLst/>
                <a:latin typeface="Calibri" panose="020F0502020204030204" pitchFamily="34" charset="0"/>
                <a:ea typeface="Calibri" panose="020F0502020204030204" pitchFamily="34" charset="0"/>
                <a:cs typeface="Times New Roman" panose="02020603050405020304" pitchFamily="18" charset="0"/>
              </a:rPr>
              <a:t>questions</a:t>
            </a:r>
            <a:r>
              <a:rPr lang="es-ES" sz="2800" dirty="0">
                <a:effectLst/>
                <a:latin typeface="Calibri" panose="020F0502020204030204" pitchFamily="34" charset="0"/>
                <a:ea typeface="Calibri" panose="020F0502020204030204" pitchFamily="34" charset="0"/>
                <a:cs typeface="Times New Roman" panose="02020603050405020304" pitchFamily="18" charset="0"/>
              </a:rPr>
              <a:t>.  I </a:t>
            </a:r>
            <a:r>
              <a:rPr lang="es-ES" sz="2800" dirty="0" err="1">
                <a:effectLst/>
                <a:latin typeface="Calibri" panose="020F0502020204030204" pitchFamily="34" charset="0"/>
                <a:ea typeface="Calibri" panose="020F0502020204030204" pitchFamily="34" charset="0"/>
                <a:cs typeface="Times New Roman" panose="02020603050405020304" pitchFamily="18" charset="0"/>
              </a:rPr>
              <a:t>would</a:t>
            </a:r>
            <a:r>
              <a:rPr lang="es-ES" sz="2800" dirty="0">
                <a:effectLst/>
                <a:latin typeface="Calibri" panose="020F0502020204030204" pitchFamily="34" charset="0"/>
                <a:ea typeface="Calibri" panose="020F0502020204030204" pitchFamily="34" charset="0"/>
                <a:cs typeface="Times New Roman" panose="02020603050405020304" pitchFamily="18" charset="0"/>
              </a:rPr>
              <a:t> </a:t>
            </a:r>
            <a:r>
              <a:rPr lang="es-ES" sz="2800" dirty="0" err="1">
                <a:effectLst/>
                <a:latin typeface="Calibri" panose="020F0502020204030204" pitchFamily="34" charset="0"/>
                <a:ea typeface="Calibri" panose="020F0502020204030204" pitchFamily="34" charset="0"/>
                <a:cs typeface="Times New Roman" panose="02020603050405020304" pitchFamily="18" charset="0"/>
              </a:rPr>
              <a:t>appreciate</a:t>
            </a:r>
            <a:r>
              <a:rPr lang="es-ES" sz="2800" dirty="0">
                <a:effectLst/>
                <a:latin typeface="Calibri" panose="020F0502020204030204" pitchFamily="34" charset="0"/>
                <a:ea typeface="Calibri" panose="020F0502020204030204" pitchFamily="34" charset="0"/>
                <a:cs typeface="Times New Roman" panose="02020603050405020304" pitchFamily="18" charset="0"/>
              </a:rPr>
              <a:t> </a:t>
            </a:r>
            <a:r>
              <a:rPr lang="es-ES" sz="2800" dirty="0" err="1">
                <a:effectLst/>
                <a:latin typeface="Calibri" panose="020F0502020204030204" pitchFamily="34" charset="0"/>
                <a:ea typeface="Calibri" panose="020F0502020204030204" pitchFamily="34" charset="0"/>
                <a:cs typeface="Times New Roman" panose="02020603050405020304" pitchFamily="18" charset="0"/>
              </a:rPr>
              <a:t>if</a:t>
            </a:r>
            <a:r>
              <a:rPr lang="es-ES" sz="2800" dirty="0">
                <a:effectLst/>
                <a:latin typeface="Calibri" panose="020F0502020204030204" pitchFamily="34" charset="0"/>
                <a:ea typeface="Calibri" panose="020F0502020204030204" pitchFamily="34" charset="0"/>
                <a:cs typeface="Times New Roman" panose="02020603050405020304" pitchFamily="18" charset="0"/>
              </a:rPr>
              <a:t> </a:t>
            </a:r>
            <a:r>
              <a:rPr lang="es-ES" sz="2800" dirty="0" err="1">
                <a:effectLst/>
                <a:latin typeface="Calibri" panose="020F0502020204030204" pitchFamily="34" charset="0"/>
                <a:ea typeface="Calibri" panose="020F0502020204030204" pitchFamily="34" charset="0"/>
                <a:cs typeface="Times New Roman" panose="02020603050405020304" pitchFamily="18" charset="0"/>
              </a:rPr>
              <a:t>you</a:t>
            </a:r>
            <a:r>
              <a:rPr lang="es-ES" sz="2800" dirty="0">
                <a:effectLst/>
                <a:latin typeface="Calibri" panose="020F0502020204030204" pitchFamily="34" charset="0"/>
                <a:ea typeface="Calibri" panose="020F0502020204030204" pitchFamily="34" charset="0"/>
                <a:cs typeface="Times New Roman" panose="02020603050405020304" pitchFamily="18" charset="0"/>
              </a:rPr>
              <a:t> </a:t>
            </a:r>
            <a:r>
              <a:rPr lang="es-ES" sz="2800" dirty="0" err="1">
                <a:effectLst/>
                <a:latin typeface="Calibri" panose="020F0502020204030204" pitchFamily="34" charset="0"/>
                <a:ea typeface="Calibri" panose="020F0502020204030204" pitchFamily="34" charset="0"/>
                <a:cs typeface="Times New Roman" panose="02020603050405020304" pitchFamily="18" charset="0"/>
              </a:rPr>
              <a:t>could</a:t>
            </a:r>
            <a:r>
              <a:rPr lang="es-ES" sz="2800" dirty="0">
                <a:effectLst/>
                <a:latin typeface="Calibri" panose="020F0502020204030204" pitchFamily="34" charset="0"/>
                <a:ea typeface="Calibri" panose="020F0502020204030204" pitchFamily="34" charset="0"/>
                <a:cs typeface="Times New Roman" panose="02020603050405020304" pitchFamily="18" charset="0"/>
              </a:rPr>
              <a:t> </a:t>
            </a:r>
            <a:r>
              <a:rPr lang="es-ES" sz="2800" dirty="0" err="1">
                <a:effectLst/>
                <a:latin typeface="Calibri" panose="020F0502020204030204" pitchFamily="34" charset="0"/>
                <a:ea typeface="Calibri" panose="020F0502020204030204" pitchFamily="34" charset="0"/>
                <a:cs typeface="Times New Roman" panose="02020603050405020304" pitchFamily="18" charset="0"/>
              </a:rPr>
              <a:t>send</a:t>
            </a:r>
            <a:r>
              <a:rPr lang="es-ES" sz="2800" dirty="0">
                <a:effectLst/>
                <a:latin typeface="Calibri" panose="020F0502020204030204" pitchFamily="34" charset="0"/>
                <a:ea typeface="Calibri" panose="020F0502020204030204" pitchFamily="34" charset="0"/>
                <a:cs typeface="Times New Roman" panose="02020603050405020304" pitchFamily="18" charset="0"/>
              </a:rPr>
              <a:t> me </a:t>
            </a:r>
            <a:r>
              <a:rPr lang="es-ES" sz="2800" dirty="0" err="1">
                <a:effectLst/>
                <a:latin typeface="Calibri" panose="020F0502020204030204" pitchFamily="34" charset="0"/>
                <a:ea typeface="Calibri" panose="020F0502020204030204" pitchFamily="34" charset="0"/>
                <a:cs typeface="Times New Roman" panose="02020603050405020304" pitchFamily="18" charset="0"/>
              </a:rPr>
              <a:t>your</a:t>
            </a:r>
            <a:r>
              <a:rPr lang="es-ES" sz="2800" dirty="0">
                <a:effectLst/>
                <a:latin typeface="Calibri" panose="020F0502020204030204" pitchFamily="34" charset="0"/>
                <a:ea typeface="Calibri" panose="020F0502020204030204" pitchFamily="34" charset="0"/>
                <a:cs typeface="Times New Roman" panose="02020603050405020304" pitchFamily="18" charset="0"/>
              </a:rPr>
              <a:t> </a:t>
            </a:r>
            <a:r>
              <a:rPr lang="es-ES" sz="2800" dirty="0" err="1">
                <a:effectLst/>
                <a:latin typeface="Calibri" panose="020F0502020204030204" pitchFamily="34" charset="0"/>
                <a:ea typeface="Calibri" panose="020F0502020204030204" pitchFamily="34" charset="0"/>
                <a:cs typeface="Times New Roman" panose="02020603050405020304" pitchFamily="18" charset="0"/>
              </a:rPr>
              <a:t>questions</a:t>
            </a:r>
            <a:r>
              <a:rPr lang="es-ES" sz="2800" dirty="0">
                <a:effectLst/>
                <a:latin typeface="Calibri" panose="020F0502020204030204" pitchFamily="34" charset="0"/>
                <a:ea typeface="Calibri" panose="020F0502020204030204" pitchFamily="34" charset="0"/>
                <a:cs typeface="Times New Roman" panose="02020603050405020304" pitchFamily="18" charset="0"/>
              </a:rPr>
              <a:t> </a:t>
            </a:r>
            <a:r>
              <a:rPr lang="es-ES" sz="2800" dirty="0" err="1">
                <a:effectLst/>
                <a:latin typeface="Calibri" panose="020F0502020204030204" pitchFamily="34" charset="0"/>
                <a:ea typeface="Calibri" panose="020F0502020204030204" pitchFamily="34" charset="0"/>
                <a:cs typeface="Times New Roman" panose="02020603050405020304" pitchFamily="18" charset="0"/>
              </a:rPr>
              <a:t>via</a:t>
            </a:r>
            <a:r>
              <a:rPr lang="es-ES" sz="2800" dirty="0">
                <a:effectLst/>
                <a:latin typeface="Calibri" panose="020F0502020204030204" pitchFamily="34" charset="0"/>
                <a:ea typeface="Calibri" panose="020F0502020204030204" pitchFamily="34" charset="0"/>
                <a:cs typeface="Times New Roman" panose="02020603050405020304" pitchFamily="18" charset="0"/>
              </a:rPr>
              <a:t> chat </a:t>
            </a:r>
            <a:r>
              <a:rPr lang="es-ES" sz="2800" dirty="0" err="1">
                <a:effectLst/>
                <a:latin typeface="Calibri" panose="020F0502020204030204" pitchFamily="34" charset="0"/>
                <a:ea typeface="Calibri" panose="020F0502020204030204" pitchFamily="34" charset="0"/>
                <a:cs typeface="Times New Roman" panose="02020603050405020304" pitchFamily="18" charset="0"/>
              </a:rPr>
              <a:t>during</a:t>
            </a:r>
            <a:r>
              <a:rPr lang="es-ES" sz="2800" dirty="0">
                <a:effectLst/>
                <a:latin typeface="Calibri" panose="020F0502020204030204" pitchFamily="34" charset="0"/>
                <a:ea typeface="Calibri" panose="020F0502020204030204" pitchFamily="34" charset="0"/>
                <a:cs typeface="Times New Roman" panose="02020603050405020304" pitchFamily="18" charset="0"/>
              </a:rPr>
              <a:t> </a:t>
            </a:r>
            <a:r>
              <a:rPr lang="es-ES" sz="2800" dirty="0" err="1">
                <a:effectLst/>
                <a:latin typeface="Calibri" panose="020F0502020204030204" pitchFamily="34" charset="0"/>
                <a:ea typeface="Calibri" panose="020F0502020204030204" pitchFamily="34" charset="0"/>
                <a:cs typeface="Times New Roman" panose="02020603050405020304" pitchFamily="18" charset="0"/>
              </a:rPr>
              <a:t>the</a:t>
            </a:r>
            <a:r>
              <a:rPr lang="es-ES" sz="2800" dirty="0">
                <a:effectLst/>
                <a:latin typeface="Calibri" panose="020F0502020204030204" pitchFamily="34" charset="0"/>
                <a:ea typeface="Calibri" panose="020F0502020204030204" pitchFamily="34" charset="0"/>
                <a:cs typeface="Times New Roman" panose="02020603050405020304" pitchFamily="18" charset="0"/>
              </a:rPr>
              <a:t> </a:t>
            </a:r>
            <a:r>
              <a:rPr lang="es-ES" sz="2800" dirty="0" err="1">
                <a:effectLst/>
                <a:latin typeface="Calibri" panose="020F0502020204030204" pitchFamily="34" charset="0"/>
                <a:ea typeface="Calibri" panose="020F0502020204030204" pitchFamily="34" charset="0"/>
                <a:cs typeface="Times New Roman" panose="02020603050405020304" pitchFamily="18" charset="0"/>
              </a:rPr>
              <a:t>lecture</a:t>
            </a:r>
            <a:r>
              <a:rPr lang="es-ES" sz="2800" dirty="0">
                <a:effectLst/>
                <a:latin typeface="Calibri" panose="020F0502020204030204" pitchFamily="34" charset="0"/>
                <a:ea typeface="Calibri" panose="020F0502020204030204" pitchFamily="34" charset="0"/>
                <a:cs typeface="Times New Roman" panose="02020603050405020304" pitchFamily="18" charset="0"/>
              </a:rPr>
              <a:t> and so </a:t>
            </a:r>
            <a:r>
              <a:rPr lang="es-ES" sz="2800" dirty="0" err="1">
                <a:effectLst/>
                <a:latin typeface="Calibri" panose="020F0502020204030204" pitchFamily="34" charset="0"/>
                <a:ea typeface="Calibri" panose="020F0502020204030204" pitchFamily="34" charset="0"/>
                <a:cs typeface="Times New Roman" panose="02020603050405020304" pitchFamily="18" charset="0"/>
              </a:rPr>
              <a:t>that</a:t>
            </a:r>
            <a:r>
              <a:rPr lang="es-ES" sz="2800" dirty="0">
                <a:effectLst/>
                <a:latin typeface="Calibri" panose="020F0502020204030204" pitchFamily="34" charset="0"/>
                <a:ea typeface="Calibri" panose="020F0502020204030204" pitchFamily="34" charset="0"/>
                <a:cs typeface="Times New Roman" panose="02020603050405020304" pitchFamily="18" charset="0"/>
              </a:rPr>
              <a:t> I </a:t>
            </a:r>
            <a:r>
              <a:rPr lang="es-ES" sz="2800" dirty="0" err="1">
                <a:effectLst/>
                <a:latin typeface="Calibri" panose="020F0502020204030204" pitchFamily="34" charset="0"/>
                <a:ea typeface="Calibri" panose="020F0502020204030204" pitchFamily="34" charset="0"/>
                <a:cs typeface="Times New Roman" panose="02020603050405020304" pitchFamily="18" charset="0"/>
              </a:rPr>
              <a:t>will</a:t>
            </a:r>
            <a:r>
              <a:rPr lang="es-ES" sz="2800" dirty="0">
                <a:effectLst/>
                <a:latin typeface="Calibri" panose="020F0502020204030204" pitchFamily="34" charset="0"/>
                <a:ea typeface="Calibri" panose="020F0502020204030204" pitchFamily="34" charset="0"/>
                <a:cs typeface="Times New Roman" panose="02020603050405020304" pitchFamily="18" charset="0"/>
              </a:rPr>
              <a:t> be </a:t>
            </a:r>
            <a:r>
              <a:rPr lang="es-ES" sz="2800" dirty="0" err="1">
                <a:effectLst/>
                <a:latin typeface="Calibri" panose="020F0502020204030204" pitchFamily="34" charset="0"/>
                <a:ea typeface="Calibri" panose="020F0502020204030204" pitchFamily="34" charset="0"/>
                <a:cs typeface="Times New Roman" panose="02020603050405020304" pitchFamily="18" charset="0"/>
              </a:rPr>
              <a:t>able</a:t>
            </a:r>
            <a:r>
              <a:rPr lang="es-ES" sz="2800" dirty="0">
                <a:effectLst/>
                <a:latin typeface="Calibri" panose="020F0502020204030204" pitchFamily="34" charset="0"/>
                <a:ea typeface="Calibri" panose="020F0502020204030204" pitchFamily="34" charset="0"/>
                <a:cs typeface="Times New Roman" panose="02020603050405020304" pitchFamily="18" charset="0"/>
              </a:rPr>
              <a:t> </a:t>
            </a:r>
            <a:r>
              <a:rPr lang="es-ES" sz="2800" dirty="0" err="1">
                <a:effectLst/>
                <a:latin typeface="Calibri" panose="020F0502020204030204" pitchFamily="34" charset="0"/>
                <a:ea typeface="Calibri" panose="020F0502020204030204" pitchFamily="34" charset="0"/>
                <a:cs typeface="Times New Roman" panose="02020603050405020304" pitchFamily="18" charset="0"/>
              </a:rPr>
              <a:t>to</a:t>
            </a:r>
            <a:r>
              <a:rPr lang="es-ES" sz="2800" dirty="0">
                <a:effectLst/>
                <a:latin typeface="Calibri" panose="020F0502020204030204" pitchFamily="34" charset="0"/>
                <a:ea typeface="Calibri" panose="020F0502020204030204" pitchFamily="34" charset="0"/>
                <a:cs typeface="Times New Roman" panose="02020603050405020304" pitchFamily="18" charset="0"/>
              </a:rPr>
              <a:t> </a:t>
            </a:r>
            <a:r>
              <a:rPr lang="es-ES" sz="2800" dirty="0" err="1">
                <a:effectLst/>
                <a:latin typeface="Calibri" panose="020F0502020204030204" pitchFamily="34" charset="0"/>
                <a:ea typeface="Calibri" panose="020F0502020204030204" pitchFamily="34" charset="0"/>
                <a:cs typeface="Times New Roman" panose="02020603050405020304" pitchFamily="18" charset="0"/>
              </a:rPr>
              <a:t>answer</a:t>
            </a:r>
            <a:r>
              <a:rPr lang="es-ES" sz="2800" dirty="0">
                <a:effectLst/>
                <a:latin typeface="Calibri" panose="020F0502020204030204" pitchFamily="34" charset="0"/>
                <a:ea typeface="Calibri" panose="020F0502020204030204" pitchFamily="34" charset="0"/>
                <a:cs typeface="Times New Roman" panose="02020603050405020304" pitchFamily="18" charset="0"/>
              </a:rPr>
              <a:t> </a:t>
            </a:r>
            <a:r>
              <a:rPr lang="es-ES" sz="2800" dirty="0" err="1">
                <a:effectLst/>
                <a:latin typeface="Calibri" panose="020F0502020204030204" pitchFamily="34" charset="0"/>
                <a:ea typeface="Calibri" panose="020F0502020204030204" pitchFamily="34" charset="0"/>
                <a:cs typeface="Times New Roman" panose="02020603050405020304" pitchFamily="18" charset="0"/>
              </a:rPr>
              <a:t>them</a:t>
            </a:r>
            <a:r>
              <a:rPr lang="es-ES" sz="2800" dirty="0">
                <a:effectLst/>
                <a:latin typeface="Calibri" panose="020F0502020204030204" pitchFamily="34" charset="0"/>
                <a:ea typeface="Calibri" panose="020F0502020204030204" pitchFamily="34" charset="0"/>
                <a:cs typeface="Times New Roman" panose="02020603050405020304" pitchFamily="18" charset="0"/>
              </a:rPr>
              <a:t> in </a:t>
            </a:r>
            <a:r>
              <a:rPr lang="es-ES" sz="2800" dirty="0" err="1">
                <a:effectLst/>
                <a:latin typeface="Calibri" panose="020F0502020204030204" pitchFamily="34" charset="0"/>
                <a:ea typeface="Calibri" panose="020F0502020204030204" pitchFamily="34" charset="0"/>
                <a:cs typeface="Times New Roman" panose="02020603050405020304" pitchFamily="18" charset="0"/>
              </a:rPr>
              <a:t>order</a:t>
            </a:r>
            <a:r>
              <a:rPr lang="es-ES" sz="2800" dirty="0">
                <a:effectLst/>
                <a:latin typeface="Calibri" panose="020F0502020204030204" pitchFamily="34" charset="0"/>
                <a:ea typeface="Calibri" panose="020F0502020204030204" pitchFamily="34" charset="0"/>
                <a:cs typeface="Times New Roman" panose="02020603050405020304" pitchFamily="18" charset="0"/>
              </a:rPr>
              <a:t> at </a:t>
            </a:r>
            <a:r>
              <a:rPr lang="es-ES" sz="2800" dirty="0" err="1">
                <a:effectLst/>
                <a:latin typeface="Calibri" panose="020F0502020204030204" pitchFamily="34" charset="0"/>
                <a:ea typeface="Calibri" panose="020F0502020204030204" pitchFamily="34" charset="0"/>
                <a:cs typeface="Times New Roman" panose="02020603050405020304" pitchFamily="18" charset="0"/>
              </a:rPr>
              <a:t>the</a:t>
            </a:r>
            <a:r>
              <a:rPr lang="es-ES" sz="2800" dirty="0">
                <a:effectLst/>
                <a:latin typeface="Calibri" panose="020F0502020204030204" pitchFamily="34" charset="0"/>
                <a:ea typeface="Calibri" panose="020F0502020204030204" pitchFamily="34" charset="0"/>
                <a:cs typeface="Times New Roman" panose="02020603050405020304" pitchFamily="18" charset="0"/>
              </a:rPr>
              <a:t> </a:t>
            </a:r>
            <a:r>
              <a:rPr lang="es-ES" sz="2800" dirty="0" err="1">
                <a:effectLst/>
                <a:latin typeface="Calibri" panose="020F0502020204030204" pitchFamily="34" charset="0"/>
                <a:ea typeface="Calibri" panose="020F0502020204030204" pitchFamily="34" charset="0"/>
                <a:cs typeface="Times New Roman" panose="02020603050405020304" pitchFamily="18" charset="0"/>
              </a:rPr>
              <a:t>end</a:t>
            </a:r>
            <a:r>
              <a:rPr lang="es-ES" sz="2800" dirty="0">
                <a:effectLst/>
                <a:latin typeface="Calibri" panose="020F0502020204030204" pitchFamily="34" charset="0"/>
                <a:ea typeface="Calibri" panose="020F0502020204030204" pitchFamily="34" charset="0"/>
                <a:cs typeface="Times New Roman" panose="02020603050405020304" pitchFamily="18" charset="0"/>
              </a:rPr>
              <a:t>, </a:t>
            </a:r>
            <a:r>
              <a:rPr lang="es-ES" sz="2800" dirty="0" err="1">
                <a:effectLst/>
                <a:latin typeface="Calibri" panose="020F0502020204030204" pitchFamily="34" charset="0"/>
                <a:ea typeface="Calibri" panose="020F0502020204030204" pitchFamily="34" charset="0"/>
                <a:cs typeface="Times New Roman" panose="02020603050405020304" pitchFamily="18" charset="0"/>
              </a:rPr>
              <a:t>adjusting</a:t>
            </a:r>
            <a:r>
              <a:rPr lang="es-ES" sz="2800" dirty="0">
                <a:effectLst/>
                <a:latin typeface="Calibri" panose="020F0502020204030204" pitchFamily="34" charset="0"/>
                <a:ea typeface="Calibri" panose="020F0502020204030204" pitchFamily="34" charset="0"/>
                <a:cs typeface="Times New Roman" panose="02020603050405020304" pitchFamily="18" charset="0"/>
              </a:rPr>
              <a:t> </a:t>
            </a:r>
            <a:r>
              <a:rPr lang="es-ES" sz="2800" dirty="0" err="1">
                <a:effectLst/>
                <a:latin typeface="Calibri" panose="020F0502020204030204" pitchFamily="34" charset="0"/>
                <a:ea typeface="Calibri" panose="020F0502020204030204" pitchFamily="34" charset="0"/>
                <a:cs typeface="Times New Roman" panose="02020603050405020304" pitchFamily="18" charset="0"/>
              </a:rPr>
              <a:t>to</a:t>
            </a:r>
            <a:r>
              <a:rPr lang="es-ES" sz="2800" dirty="0">
                <a:effectLst/>
                <a:latin typeface="Calibri" panose="020F0502020204030204" pitchFamily="34" charset="0"/>
                <a:ea typeface="Calibri" panose="020F0502020204030204" pitchFamily="34" charset="0"/>
                <a:cs typeface="Times New Roman" panose="02020603050405020304" pitchFamily="18" charset="0"/>
              </a:rPr>
              <a:t> </a:t>
            </a:r>
            <a:r>
              <a:rPr lang="es-ES" sz="2800" dirty="0" err="1">
                <a:effectLst/>
                <a:latin typeface="Calibri" panose="020F0502020204030204" pitchFamily="34" charset="0"/>
                <a:ea typeface="Calibri" panose="020F0502020204030204" pitchFamily="34" charset="0"/>
                <a:cs typeface="Times New Roman" panose="02020603050405020304" pitchFamily="18" charset="0"/>
              </a:rPr>
              <a:t>the</a:t>
            </a:r>
            <a:r>
              <a:rPr lang="es-ES" sz="2800" dirty="0">
                <a:effectLst/>
                <a:latin typeface="Calibri" panose="020F0502020204030204" pitchFamily="34" charset="0"/>
                <a:ea typeface="Calibri" panose="020F0502020204030204" pitchFamily="34" charset="0"/>
                <a:cs typeface="Times New Roman" panose="02020603050405020304" pitchFamily="18" charset="0"/>
              </a:rPr>
              <a:t> time </a:t>
            </a:r>
            <a:r>
              <a:rPr lang="es-ES" sz="2800" dirty="0" err="1">
                <a:effectLst/>
                <a:latin typeface="Calibri" panose="020F0502020204030204" pitchFamily="34" charset="0"/>
                <a:ea typeface="Calibri" panose="020F0502020204030204" pitchFamily="34" charset="0"/>
                <a:cs typeface="Times New Roman" panose="02020603050405020304" pitchFamily="18" charset="0"/>
              </a:rPr>
              <a:t>limited</a:t>
            </a:r>
            <a:r>
              <a:rPr lang="es-ES" sz="2800" dirty="0">
                <a:effectLst/>
                <a:latin typeface="Calibri" panose="020F0502020204030204" pitchFamily="34" charset="0"/>
                <a:ea typeface="Calibri" panose="020F0502020204030204" pitchFamily="34" charset="0"/>
                <a:cs typeface="Times New Roman" panose="02020603050405020304" pitchFamily="18" charset="0"/>
              </a:rPr>
              <a:t> </a:t>
            </a:r>
            <a:r>
              <a:rPr lang="es-ES" sz="2800" dirty="0" err="1">
                <a:effectLst/>
                <a:latin typeface="Calibri" panose="020F0502020204030204" pitchFamily="34" charset="0"/>
                <a:ea typeface="Calibri" panose="020F0502020204030204" pitchFamily="34" charset="0"/>
                <a:cs typeface="Times New Roman" panose="02020603050405020304" pitchFamily="18" charset="0"/>
              </a:rPr>
              <a:t>initially</a:t>
            </a:r>
            <a:r>
              <a:rPr lang="es-ES" sz="2800" dirty="0">
                <a:effectLst/>
                <a:latin typeface="Calibri" panose="020F0502020204030204" pitchFamily="34" charset="0"/>
                <a:ea typeface="Calibri" panose="020F0502020204030204" pitchFamily="34" charset="0"/>
                <a:cs typeface="Times New Roman" panose="02020603050405020304" pitchFamily="18" charset="0"/>
              </a:rPr>
              <a:t>.</a:t>
            </a:r>
          </a:p>
          <a:p>
            <a:r>
              <a:rPr lang="es-ES" sz="2800" dirty="0">
                <a:effectLst/>
                <a:latin typeface="Calibri" panose="020F0502020204030204" pitchFamily="34" charset="0"/>
                <a:ea typeface="Calibri" panose="020F0502020204030204" pitchFamily="34" charset="0"/>
                <a:cs typeface="Times New Roman" panose="02020603050405020304" pitchFamily="18" charset="0"/>
              </a:rPr>
              <a:t>As I </a:t>
            </a:r>
            <a:r>
              <a:rPr lang="es-ES" sz="2800" dirty="0" err="1">
                <a:effectLst/>
                <a:latin typeface="Calibri" panose="020F0502020204030204" pitchFamily="34" charset="0"/>
                <a:ea typeface="Calibri" panose="020F0502020204030204" pitchFamily="34" charset="0"/>
                <a:cs typeface="Times New Roman" panose="02020603050405020304" pitchFamily="18" charset="0"/>
              </a:rPr>
              <a:t>said</a:t>
            </a:r>
            <a:r>
              <a:rPr lang="es-ES" sz="2800" dirty="0">
                <a:effectLst/>
                <a:latin typeface="Calibri" panose="020F0502020204030204" pitchFamily="34" charset="0"/>
                <a:ea typeface="Calibri" panose="020F0502020204030204" pitchFamily="34" charset="0"/>
                <a:cs typeface="Times New Roman" panose="02020603050405020304" pitchFamily="18" charset="0"/>
              </a:rPr>
              <a:t> </a:t>
            </a:r>
            <a:r>
              <a:rPr lang="es-ES" sz="2800" dirty="0" err="1">
                <a:effectLst/>
                <a:latin typeface="Calibri" panose="020F0502020204030204" pitchFamily="34" charset="0"/>
                <a:ea typeface="Calibri" panose="020F0502020204030204" pitchFamily="34" charset="0"/>
                <a:cs typeface="Times New Roman" panose="02020603050405020304" pitchFamily="18" charset="0"/>
              </a:rPr>
              <a:t>before</a:t>
            </a:r>
            <a:r>
              <a:rPr lang="es-ES" sz="2800" dirty="0">
                <a:effectLst/>
                <a:latin typeface="Calibri" panose="020F0502020204030204" pitchFamily="34" charset="0"/>
                <a:ea typeface="Calibri" panose="020F0502020204030204" pitchFamily="34" charset="0"/>
                <a:cs typeface="Times New Roman" panose="02020603050405020304" pitchFamily="18" charset="0"/>
              </a:rPr>
              <a:t>, </a:t>
            </a:r>
            <a:r>
              <a:rPr lang="es-ES" sz="2800" dirty="0" err="1">
                <a:latin typeface="Calibri" panose="020F0502020204030204" pitchFamily="34" charset="0"/>
                <a:ea typeface="Calibri" panose="020F0502020204030204" pitchFamily="34" charset="0"/>
                <a:cs typeface="Times New Roman" panose="02020603050405020304" pitchFamily="18" charset="0"/>
              </a:rPr>
              <a:t>t</a:t>
            </a:r>
            <a:r>
              <a:rPr lang="es-ES" sz="2800" dirty="0" err="1">
                <a:effectLst/>
                <a:latin typeface="Calibri" panose="020F0502020204030204" pitchFamily="34" charset="0"/>
                <a:ea typeface="Calibri" panose="020F0502020204030204" pitchFamily="34" charset="0"/>
                <a:cs typeface="Times New Roman" panose="02020603050405020304" pitchFamily="18" charset="0"/>
              </a:rPr>
              <a:t>he</a:t>
            </a:r>
            <a:r>
              <a:rPr lang="es-ES" sz="2800" dirty="0">
                <a:effectLst/>
                <a:latin typeface="Calibri" panose="020F0502020204030204" pitchFamily="34" charset="0"/>
                <a:ea typeface="Calibri" panose="020F0502020204030204" pitchFamily="34" charset="0"/>
                <a:cs typeface="Times New Roman" panose="02020603050405020304" pitchFamily="18" charset="0"/>
              </a:rPr>
              <a:t> </a:t>
            </a:r>
            <a:r>
              <a:rPr lang="es-ES" sz="2800" dirty="0" err="1">
                <a:effectLst/>
                <a:highlight>
                  <a:srgbClr val="000080"/>
                </a:highlight>
                <a:latin typeface="Calibri" panose="020F0502020204030204" pitchFamily="34" charset="0"/>
                <a:ea typeface="Calibri" panose="020F0502020204030204" pitchFamily="34" charset="0"/>
                <a:cs typeface="Times New Roman" panose="02020603050405020304" pitchFamily="18" charset="0"/>
              </a:rPr>
              <a:t>first</a:t>
            </a:r>
            <a:r>
              <a:rPr lang="es-ES" sz="2800" dirty="0">
                <a:effectLst/>
                <a:highlight>
                  <a:srgbClr val="000080"/>
                </a:highlight>
                <a:latin typeface="Calibri" panose="020F0502020204030204" pitchFamily="34" charset="0"/>
                <a:ea typeface="Calibri" panose="020F0502020204030204" pitchFamily="34" charset="0"/>
                <a:cs typeface="Times New Roman" panose="02020603050405020304" pitchFamily="18" charset="0"/>
              </a:rPr>
              <a:t> </a:t>
            </a:r>
            <a:r>
              <a:rPr lang="es-ES" sz="2800" dirty="0" err="1">
                <a:effectLst/>
                <a:highlight>
                  <a:srgbClr val="000080"/>
                </a:highlight>
                <a:latin typeface="Calibri" panose="020F0502020204030204" pitchFamily="34" charset="0"/>
                <a:ea typeface="Calibri" panose="020F0502020204030204" pitchFamily="34" charset="0"/>
                <a:cs typeface="Times New Roman" panose="02020603050405020304" pitchFamily="18" charset="0"/>
              </a:rPr>
              <a:t>part</a:t>
            </a:r>
            <a:r>
              <a:rPr lang="es-ES" sz="2800" dirty="0">
                <a:effectLst/>
                <a:highlight>
                  <a:srgbClr val="000080"/>
                </a:highlight>
                <a:latin typeface="Calibri" panose="020F0502020204030204" pitchFamily="34" charset="0"/>
                <a:ea typeface="Calibri" panose="020F0502020204030204" pitchFamily="34" charset="0"/>
                <a:cs typeface="Times New Roman" panose="02020603050405020304" pitchFamily="18" charset="0"/>
              </a:rPr>
              <a:t> </a:t>
            </a:r>
            <a:r>
              <a:rPr lang="es-ES" sz="2800" dirty="0" err="1">
                <a:effectLst/>
                <a:highlight>
                  <a:srgbClr val="000080"/>
                </a:highlight>
                <a:latin typeface="Calibri" panose="020F0502020204030204" pitchFamily="34" charset="0"/>
                <a:ea typeface="Calibri" panose="020F0502020204030204" pitchFamily="34" charset="0"/>
                <a:cs typeface="Times New Roman" panose="02020603050405020304" pitchFamily="18" charset="0"/>
              </a:rPr>
              <a:t>analyzes</a:t>
            </a:r>
            <a:r>
              <a:rPr lang="es-ES" sz="2800" dirty="0">
                <a:effectLst/>
                <a:highlight>
                  <a:srgbClr val="000080"/>
                </a:highlight>
                <a:latin typeface="Calibri" panose="020F0502020204030204" pitchFamily="34" charset="0"/>
                <a:ea typeface="Calibri" panose="020F0502020204030204" pitchFamily="34" charset="0"/>
                <a:cs typeface="Times New Roman" panose="02020603050405020304" pitchFamily="18" charset="0"/>
              </a:rPr>
              <a:t> </a:t>
            </a:r>
            <a:r>
              <a:rPr lang="es-ES" sz="2800" dirty="0" err="1">
                <a:effectLst/>
                <a:highlight>
                  <a:srgbClr val="000080"/>
                </a:highlight>
                <a:latin typeface="Calibri" panose="020F0502020204030204" pitchFamily="34" charset="0"/>
                <a:ea typeface="Calibri" panose="020F0502020204030204" pitchFamily="34" charset="0"/>
                <a:cs typeface="Times New Roman" panose="02020603050405020304" pitchFamily="18" charset="0"/>
              </a:rPr>
              <a:t>the</a:t>
            </a:r>
            <a:r>
              <a:rPr lang="es-ES" sz="2800" dirty="0">
                <a:effectLst/>
                <a:highlight>
                  <a:srgbClr val="000080"/>
                </a:highlight>
                <a:latin typeface="Calibri" panose="020F0502020204030204" pitchFamily="34" charset="0"/>
                <a:ea typeface="Calibri" panose="020F0502020204030204" pitchFamily="34" charset="0"/>
                <a:cs typeface="Times New Roman" panose="02020603050405020304" pitchFamily="18" charset="0"/>
              </a:rPr>
              <a:t> </a:t>
            </a:r>
            <a:r>
              <a:rPr lang="es-ES" sz="2800" dirty="0" err="1">
                <a:effectLst/>
                <a:highlight>
                  <a:srgbClr val="000080"/>
                </a:highlight>
                <a:latin typeface="Calibri" panose="020F0502020204030204" pitchFamily="34" charset="0"/>
                <a:ea typeface="Calibri" panose="020F0502020204030204" pitchFamily="34" charset="0"/>
                <a:cs typeface="Times New Roman" panose="02020603050405020304" pitchFamily="18" charset="0"/>
              </a:rPr>
              <a:t>parliamentary</a:t>
            </a:r>
            <a:r>
              <a:rPr lang="es-ES" sz="2800" dirty="0">
                <a:effectLst/>
                <a:highlight>
                  <a:srgbClr val="000080"/>
                </a:highlight>
                <a:latin typeface="Calibri" panose="020F0502020204030204" pitchFamily="34" charset="0"/>
                <a:ea typeface="Calibri" panose="020F0502020204030204" pitchFamily="34" charset="0"/>
                <a:cs typeface="Times New Roman" panose="02020603050405020304" pitchFamily="18" charset="0"/>
              </a:rPr>
              <a:t> and </a:t>
            </a:r>
            <a:r>
              <a:rPr lang="es-ES" sz="2800" dirty="0" err="1">
                <a:effectLst/>
                <a:highlight>
                  <a:srgbClr val="000080"/>
                </a:highlight>
                <a:latin typeface="Calibri" panose="020F0502020204030204" pitchFamily="34" charset="0"/>
                <a:ea typeface="Calibri" panose="020F0502020204030204" pitchFamily="34" charset="0"/>
                <a:cs typeface="Times New Roman" panose="02020603050405020304" pitchFamily="18" charset="0"/>
              </a:rPr>
              <a:t>governmental</a:t>
            </a:r>
            <a:r>
              <a:rPr lang="es-ES" sz="2800" dirty="0">
                <a:effectLst/>
                <a:highlight>
                  <a:srgbClr val="000080"/>
                </a:highlight>
                <a:latin typeface="Calibri" panose="020F0502020204030204" pitchFamily="34" charset="0"/>
                <a:ea typeface="Calibri" panose="020F0502020204030204" pitchFamily="34" charset="0"/>
                <a:cs typeface="Times New Roman" panose="02020603050405020304" pitchFamily="18" charset="0"/>
              </a:rPr>
              <a:t> </a:t>
            </a:r>
            <a:r>
              <a:rPr lang="es-ES" sz="2800" dirty="0" err="1">
                <a:effectLst/>
                <a:highlight>
                  <a:srgbClr val="000080"/>
                </a:highlight>
                <a:latin typeface="Calibri" panose="020F0502020204030204" pitchFamily="34" charset="0"/>
                <a:ea typeface="Calibri" panose="020F0502020204030204" pitchFamily="34" charset="0"/>
                <a:cs typeface="Times New Roman" panose="02020603050405020304" pitchFamily="18" charset="0"/>
              </a:rPr>
              <a:t>measures</a:t>
            </a:r>
            <a:r>
              <a:rPr lang="es-ES" sz="2800" dirty="0">
                <a:effectLst/>
                <a:highlight>
                  <a:srgbClr val="000080"/>
                </a:highlight>
                <a:latin typeface="Calibri" panose="020F0502020204030204" pitchFamily="34" charset="0"/>
                <a:ea typeface="Calibri" panose="020F0502020204030204" pitchFamily="34" charset="0"/>
                <a:cs typeface="Times New Roman" panose="02020603050405020304" pitchFamily="18" charset="0"/>
              </a:rPr>
              <a:t> </a:t>
            </a:r>
            <a:r>
              <a:rPr lang="es-ES" sz="2800" dirty="0">
                <a:effectLst/>
                <a:latin typeface="Calibri" panose="020F0502020204030204" pitchFamily="34" charset="0"/>
                <a:ea typeface="Calibri" panose="020F0502020204030204" pitchFamily="34" charset="0"/>
                <a:cs typeface="Times New Roman" panose="02020603050405020304" pitchFamily="18" charset="0"/>
              </a:rPr>
              <a:t>(</a:t>
            </a:r>
            <a:r>
              <a:rPr lang="es-ES" sz="2800" dirty="0" err="1">
                <a:effectLst/>
                <a:latin typeface="Calibri" panose="020F0502020204030204" pitchFamily="34" charset="0"/>
                <a:ea typeface="Calibri" panose="020F0502020204030204" pitchFamily="34" charset="0"/>
                <a:cs typeface="Times New Roman" panose="02020603050405020304" pitchFamily="18" charset="0"/>
              </a:rPr>
              <a:t>of</a:t>
            </a:r>
            <a:r>
              <a:rPr lang="es-ES" sz="2800" dirty="0">
                <a:effectLst/>
                <a:latin typeface="Calibri" panose="020F0502020204030204" pitchFamily="34" charset="0"/>
                <a:ea typeface="Calibri" panose="020F0502020204030204" pitchFamily="34" charset="0"/>
                <a:cs typeface="Times New Roman" panose="02020603050405020304" pitchFamily="18" charset="0"/>
              </a:rPr>
              <a:t> </a:t>
            </a:r>
            <a:r>
              <a:rPr lang="es-ES" sz="2800" dirty="0" err="1">
                <a:effectLst/>
                <a:latin typeface="Calibri" panose="020F0502020204030204" pitchFamily="34" charset="0"/>
                <a:ea typeface="Calibri" panose="020F0502020204030204" pitchFamily="34" charset="0"/>
                <a:cs typeface="Times New Roman" panose="02020603050405020304" pitchFamily="18" charset="0"/>
              </a:rPr>
              <a:t>the</a:t>
            </a:r>
            <a:r>
              <a:rPr lang="es-ES" sz="2800" dirty="0">
                <a:effectLst/>
                <a:latin typeface="Calibri" panose="020F0502020204030204" pitchFamily="34" charset="0"/>
                <a:ea typeface="Calibri" panose="020F0502020204030204" pitchFamily="34" charset="0"/>
                <a:cs typeface="Times New Roman" panose="02020603050405020304" pitchFamily="18" charset="0"/>
              </a:rPr>
              <a:t> </a:t>
            </a:r>
            <a:r>
              <a:rPr lang="es-ES" sz="2800" dirty="0" err="1">
                <a:effectLst/>
                <a:latin typeface="Calibri" panose="020F0502020204030204" pitchFamily="34" charset="0"/>
                <a:ea typeface="Calibri" panose="020F0502020204030204" pitchFamily="34" charset="0"/>
                <a:cs typeface="Times New Roman" panose="02020603050405020304" pitchFamily="18" charset="0"/>
              </a:rPr>
              <a:t>Government</a:t>
            </a:r>
            <a:r>
              <a:rPr lang="es-ES" sz="2800" dirty="0">
                <a:effectLst/>
                <a:latin typeface="Calibri" panose="020F0502020204030204" pitchFamily="34" charset="0"/>
                <a:ea typeface="Calibri" panose="020F0502020204030204" pitchFamily="34" charset="0"/>
                <a:cs typeface="Times New Roman" panose="02020603050405020304" pitchFamily="18" charset="0"/>
              </a:rPr>
              <a:t> </a:t>
            </a:r>
            <a:r>
              <a:rPr lang="es-ES" sz="2800" dirty="0" err="1">
                <a:effectLst/>
                <a:latin typeface="Calibri" panose="020F0502020204030204" pitchFamily="34" charset="0"/>
                <a:ea typeface="Calibri" panose="020F0502020204030204" pitchFamily="34" charset="0"/>
                <a:cs typeface="Times New Roman" panose="02020603050405020304" pitchFamily="18" charset="0"/>
              </a:rPr>
              <a:t>of</a:t>
            </a:r>
            <a:r>
              <a:rPr lang="es-ES" sz="2800" dirty="0">
                <a:effectLst/>
                <a:latin typeface="Calibri" panose="020F0502020204030204" pitchFamily="34" charset="0"/>
                <a:ea typeface="Calibri" panose="020F0502020204030204" pitchFamily="34" charset="0"/>
                <a:cs typeface="Times New Roman" panose="02020603050405020304" pitchFamily="18" charset="0"/>
              </a:rPr>
              <a:t> </a:t>
            </a:r>
            <a:r>
              <a:rPr lang="es-ES" sz="2800" dirty="0" err="1">
                <a:effectLst/>
                <a:latin typeface="Calibri" panose="020F0502020204030204" pitchFamily="34" charset="0"/>
                <a:ea typeface="Calibri" panose="020F0502020204030204" pitchFamily="34" charset="0"/>
                <a:cs typeface="Times New Roman" panose="02020603050405020304" pitchFamily="18" charset="0"/>
              </a:rPr>
              <a:t>the</a:t>
            </a:r>
            <a:r>
              <a:rPr lang="es-ES" sz="2800" dirty="0">
                <a:effectLst/>
                <a:latin typeface="Calibri" panose="020F0502020204030204" pitchFamily="34" charset="0"/>
                <a:ea typeface="Calibri" panose="020F0502020204030204" pitchFamily="34" charset="0"/>
                <a:cs typeface="Times New Roman" panose="02020603050405020304" pitchFamily="18" charset="0"/>
              </a:rPr>
              <a:t> </a:t>
            </a:r>
            <a:r>
              <a:rPr lang="es-ES" sz="2800" dirty="0" err="1">
                <a:effectLst/>
                <a:latin typeface="Calibri" panose="020F0502020204030204" pitchFamily="34" charset="0"/>
                <a:ea typeface="Calibri" panose="020F0502020204030204" pitchFamily="34" charset="0"/>
                <a:cs typeface="Times New Roman" panose="02020603050405020304" pitchFamily="18" charset="0"/>
              </a:rPr>
              <a:t>Nation</a:t>
            </a:r>
            <a:r>
              <a:rPr lang="es-ES" sz="2800" dirty="0">
                <a:effectLst/>
                <a:latin typeface="Calibri" panose="020F0502020204030204" pitchFamily="34" charset="0"/>
                <a:ea typeface="Calibri" panose="020F0502020204030204" pitchFamily="34" charset="0"/>
                <a:cs typeface="Times New Roman" panose="02020603050405020304" pitchFamily="18" charset="0"/>
              </a:rPr>
              <a:t> and </a:t>
            </a:r>
            <a:r>
              <a:rPr lang="es-ES" sz="2800" dirty="0" err="1">
                <a:effectLst/>
                <a:latin typeface="Calibri" panose="020F0502020204030204" pitchFamily="34" charset="0"/>
                <a:ea typeface="Calibri" panose="020F0502020204030204" pitchFamily="34" charset="0"/>
                <a:cs typeface="Times New Roman" panose="02020603050405020304" pitchFamily="18" charset="0"/>
              </a:rPr>
              <a:t>the</a:t>
            </a:r>
            <a:r>
              <a:rPr lang="es-ES" sz="2800" dirty="0">
                <a:effectLst/>
                <a:latin typeface="Calibri" panose="020F0502020204030204" pitchFamily="34" charset="0"/>
                <a:ea typeface="Calibri" panose="020F0502020204030204" pitchFamily="34" charset="0"/>
                <a:cs typeface="Times New Roman" panose="02020603050405020304" pitchFamily="18" charset="0"/>
              </a:rPr>
              <a:t> 17 regional </a:t>
            </a:r>
            <a:r>
              <a:rPr lang="es-ES" sz="2800" dirty="0" err="1">
                <a:effectLst/>
                <a:latin typeface="Calibri" panose="020F0502020204030204" pitchFamily="34" charset="0"/>
                <a:ea typeface="Calibri" panose="020F0502020204030204" pitchFamily="34" charset="0"/>
                <a:cs typeface="Times New Roman" panose="02020603050405020304" pitchFamily="18" charset="0"/>
              </a:rPr>
              <a:t>governments</a:t>
            </a:r>
            <a:r>
              <a:rPr lang="es-ES" sz="2800" dirty="0">
                <a:effectLst/>
                <a:latin typeface="Calibri" panose="020F0502020204030204" pitchFamily="34" charset="0"/>
                <a:ea typeface="Calibri" panose="020F0502020204030204" pitchFamily="34" charset="0"/>
                <a:cs typeface="Times New Roman" panose="02020603050405020304" pitchFamily="18" charset="0"/>
              </a:rPr>
              <a:t>) </a:t>
            </a:r>
            <a:r>
              <a:rPr lang="es-ES" sz="2800" dirty="0" err="1">
                <a:effectLst/>
                <a:latin typeface="Calibri" panose="020F0502020204030204" pitchFamily="34" charset="0"/>
                <a:ea typeface="Calibri" panose="020F0502020204030204" pitchFamily="34" charset="0"/>
                <a:cs typeface="Times New Roman" panose="02020603050405020304" pitchFamily="18" charset="0"/>
              </a:rPr>
              <a:t>adopted</a:t>
            </a:r>
            <a:r>
              <a:rPr lang="es-ES" sz="2800" dirty="0">
                <a:effectLst/>
                <a:latin typeface="Calibri" panose="020F0502020204030204" pitchFamily="34" charset="0"/>
                <a:ea typeface="Calibri" panose="020F0502020204030204" pitchFamily="34" charset="0"/>
                <a:cs typeface="Times New Roman" panose="02020603050405020304" pitchFamily="18" charset="0"/>
              </a:rPr>
              <a:t> in </a:t>
            </a:r>
            <a:r>
              <a:rPr lang="es-ES" sz="2800" dirty="0" err="1">
                <a:effectLst/>
                <a:latin typeface="Calibri" panose="020F0502020204030204" pitchFamily="34" charset="0"/>
                <a:ea typeface="Calibri" panose="020F0502020204030204" pitchFamily="34" charset="0"/>
                <a:cs typeface="Times New Roman" panose="02020603050405020304" pitchFamily="18" charset="0"/>
              </a:rPr>
              <a:t>Spain</a:t>
            </a:r>
            <a:r>
              <a:rPr lang="es-ES" sz="2800" dirty="0">
                <a:effectLst/>
                <a:latin typeface="Calibri" panose="020F0502020204030204" pitchFamily="34" charset="0"/>
                <a:ea typeface="Calibri" panose="020F0502020204030204" pitchFamily="34" charset="0"/>
                <a:cs typeface="Times New Roman" panose="02020603050405020304" pitchFamily="18" charset="0"/>
              </a:rPr>
              <a:t> </a:t>
            </a:r>
            <a:r>
              <a:rPr lang="es-ES" sz="2800" dirty="0" err="1">
                <a:effectLst/>
                <a:latin typeface="Calibri" panose="020F0502020204030204" pitchFamily="34" charset="0"/>
                <a:ea typeface="Calibri" panose="020F0502020204030204" pitchFamily="34" charset="0"/>
                <a:cs typeface="Times New Roman" panose="02020603050405020304" pitchFamily="18" charset="0"/>
              </a:rPr>
              <a:t>to</a:t>
            </a:r>
            <a:r>
              <a:rPr lang="es-ES" sz="2800" dirty="0">
                <a:effectLst/>
                <a:latin typeface="Calibri" panose="020F0502020204030204" pitchFamily="34" charset="0"/>
                <a:ea typeface="Calibri" panose="020F0502020204030204" pitchFamily="34" charset="0"/>
                <a:cs typeface="Times New Roman" panose="02020603050405020304" pitchFamily="18" charset="0"/>
              </a:rPr>
              <a:t> </a:t>
            </a:r>
            <a:r>
              <a:rPr lang="es-ES" sz="2800" dirty="0" err="1">
                <a:effectLst/>
                <a:latin typeface="Calibri" panose="020F0502020204030204" pitchFamily="34" charset="0"/>
                <a:ea typeface="Calibri" panose="020F0502020204030204" pitchFamily="34" charset="0"/>
                <a:cs typeface="Times New Roman" panose="02020603050405020304" pitchFamily="18" charset="0"/>
              </a:rPr>
              <a:t>face</a:t>
            </a:r>
            <a:r>
              <a:rPr lang="es-ES" sz="2800" dirty="0">
                <a:effectLst/>
                <a:latin typeface="Calibri" panose="020F0502020204030204" pitchFamily="34" charset="0"/>
                <a:ea typeface="Calibri" panose="020F0502020204030204" pitchFamily="34" charset="0"/>
                <a:cs typeface="Times New Roman" panose="02020603050405020304" pitchFamily="18" charset="0"/>
              </a:rPr>
              <a:t> </a:t>
            </a:r>
            <a:r>
              <a:rPr lang="es-ES" sz="2800" dirty="0" err="1">
                <a:effectLst/>
                <a:latin typeface="Calibri" panose="020F0502020204030204" pitchFamily="34" charset="0"/>
                <a:ea typeface="Calibri" panose="020F0502020204030204" pitchFamily="34" charset="0"/>
                <a:cs typeface="Times New Roman" panose="02020603050405020304" pitchFamily="18" charset="0"/>
              </a:rPr>
              <a:t>the</a:t>
            </a:r>
            <a:r>
              <a:rPr lang="es-ES" sz="2800" dirty="0">
                <a:effectLst/>
                <a:latin typeface="Calibri" panose="020F0502020204030204" pitchFamily="34" charset="0"/>
                <a:ea typeface="Calibri" panose="020F0502020204030204" pitchFamily="34" charset="0"/>
                <a:cs typeface="Times New Roman" panose="02020603050405020304" pitchFamily="18" charset="0"/>
              </a:rPr>
              <a:t> </a:t>
            </a:r>
            <a:r>
              <a:rPr lang="es-ES" sz="2800" dirty="0" err="1">
                <a:effectLst/>
                <a:latin typeface="Calibri" panose="020F0502020204030204" pitchFamily="34" charset="0"/>
                <a:ea typeface="Calibri" panose="020F0502020204030204" pitchFamily="34" charset="0"/>
                <a:cs typeface="Times New Roman" panose="02020603050405020304" pitchFamily="18" charset="0"/>
              </a:rPr>
              <a:t>health</a:t>
            </a:r>
            <a:r>
              <a:rPr lang="es-ES" sz="2800" dirty="0">
                <a:effectLst/>
                <a:latin typeface="Calibri" panose="020F0502020204030204" pitchFamily="34" charset="0"/>
                <a:ea typeface="Calibri" panose="020F0502020204030204" pitchFamily="34" charset="0"/>
                <a:cs typeface="Times New Roman" panose="02020603050405020304" pitchFamily="18" charset="0"/>
              </a:rPr>
              <a:t> </a:t>
            </a:r>
            <a:r>
              <a:rPr lang="es-ES" sz="2800" dirty="0" err="1">
                <a:effectLst/>
                <a:latin typeface="Calibri" panose="020F0502020204030204" pitchFamily="34" charset="0"/>
                <a:ea typeface="Calibri" panose="020F0502020204030204" pitchFamily="34" charset="0"/>
                <a:cs typeface="Times New Roman" panose="02020603050405020304" pitchFamily="18" charset="0"/>
              </a:rPr>
              <a:t>situation</a:t>
            </a:r>
            <a:r>
              <a:rPr lang="es-ES" sz="2800" dirty="0">
                <a:effectLst/>
                <a:latin typeface="Calibri" panose="020F0502020204030204" pitchFamily="34" charset="0"/>
                <a:ea typeface="Calibri" panose="020F0502020204030204" pitchFamily="34" charset="0"/>
                <a:cs typeface="Times New Roman" panose="02020603050405020304" pitchFamily="18" charset="0"/>
              </a:rPr>
              <a:t> and </a:t>
            </a:r>
            <a:r>
              <a:rPr lang="es-ES" sz="2800" dirty="0" err="1">
                <a:effectLst/>
                <a:latin typeface="Calibri" panose="020F0502020204030204" pitchFamily="34" charset="0"/>
                <a:ea typeface="Calibri" panose="020F0502020204030204" pitchFamily="34" charset="0"/>
                <a:cs typeface="Times New Roman" panose="02020603050405020304" pitchFamily="18" charset="0"/>
              </a:rPr>
              <a:t>its</a:t>
            </a:r>
            <a:r>
              <a:rPr lang="es-ES" sz="2800" dirty="0">
                <a:effectLst/>
                <a:latin typeface="Calibri" panose="020F0502020204030204" pitchFamily="34" charset="0"/>
                <a:ea typeface="Calibri" panose="020F0502020204030204" pitchFamily="34" charset="0"/>
                <a:cs typeface="Times New Roman" panose="02020603050405020304" pitchFamily="18" charset="0"/>
              </a:rPr>
              <a:t> </a:t>
            </a:r>
            <a:r>
              <a:rPr lang="es-ES" sz="2800" dirty="0" err="1">
                <a:effectLst/>
                <a:latin typeface="Calibri" panose="020F0502020204030204" pitchFamily="34" charset="0"/>
                <a:ea typeface="Calibri" panose="020F0502020204030204" pitchFamily="34" charset="0"/>
                <a:cs typeface="Times New Roman" panose="02020603050405020304" pitchFamily="18" charset="0"/>
              </a:rPr>
              <a:t>impact</a:t>
            </a:r>
            <a:r>
              <a:rPr lang="es-ES" sz="2800" dirty="0">
                <a:effectLst/>
                <a:latin typeface="Calibri" panose="020F0502020204030204" pitchFamily="34" charset="0"/>
                <a:ea typeface="Calibri" panose="020F0502020204030204" pitchFamily="34" charset="0"/>
                <a:cs typeface="Times New Roman" panose="02020603050405020304" pitchFamily="18" charset="0"/>
              </a:rPr>
              <a:t> </a:t>
            </a:r>
            <a:r>
              <a:rPr lang="es-ES" sz="2800" dirty="0" err="1">
                <a:effectLst/>
                <a:latin typeface="Calibri" panose="020F0502020204030204" pitchFamily="34" charset="0"/>
                <a:ea typeface="Calibri" panose="020F0502020204030204" pitchFamily="34" charset="0"/>
                <a:cs typeface="Times New Roman" panose="02020603050405020304" pitchFamily="18" charset="0"/>
              </a:rPr>
              <a:t>on</a:t>
            </a:r>
            <a:r>
              <a:rPr lang="es-ES" sz="2800" dirty="0">
                <a:effectLst/>
                <a:latin typeface="Calibri" panose="020F0502020204030204" pitchFamily="34" charset="0"/>
                <a:ea typeface="Calibri" panose="020F0502020204030204" pitchFamily="34" charset="0"/>
                <a:cs typeface="Times New Roman" panose="02020603050405020304" pitchFamily="18" charset="0"/>
              </a:rPr>
              <a:t> human </a:t>
            </a:r>
            <a:r>
              <a:rPr lang="es-ES" sz="2800" dirty="0" err="1">
                <a:effectLst/>
                <a:latin typeface="Calibri" panose="020F0502020204030204" pitchFamily="34" charset="0"/>
                <a:ea typeface="Calibri" panose="020F0502020204030204" pitchFamily="34" charset="0"/>
                <a:cs typeface="Times New Roman" panose="02020603050405020304" pitchFamily="18" charset="0"/>
              </a:rPr>
              <a:t>rights</a:t>
            </a:r>
            <a:r>
              <a:rPr lang="es-ES" sz="2800" dirty="0">
                <a:effectLst/>
                <a:latin typeface="Calibri" panose="020F0502020204030204" pitchFamily="34" charset="0"/>
                <a:ea typeface="Calibri" panose="020F0502020204030204" pitchFamily="34" charset="0"/>
                <a:cs typeface="Times New Roman" panose="02020603050405020304" pitchFamily="18" charset="0"/>
              </a:rPr>
              <a:t>. </a:t>
            </a:r>
            <a:r>
              <a:rPr lang="es-ES" sz="2800" dirty="0" err="1">
                <a:effectLst/>
                <a:latin typeface="Calibri" panose="020F0502020204030204" pitchFamily="34" charset="0"/>
                <a:ea typeface="Calibri" panose="020F0502020204030204" pitchFamily="34" charset="0"/>
                <a:cs typeface="Times New Roman" panose="02020603050405020304" pitchFamily="18" charset="0"/>
              </a:rPr>
              <a:t>These</a:t>
            </a:r>
            <a:r>
              <a:rPr lang="es-ES" sz="2800" dirty="0">
                <a:effectLst/>
                <a:latin typeface="Calibri" panose="020F0502020204030204" pitchFamily="34" charset="0"/>
                <a:ea typeface="Calibri" panose="020F0502020204030204" pitchFamily="34" charset="0"/>
                <a:cs typeface="Times New Roman" panose="02020603050405020304" pitchFamily="18" charset="0"/>
              </a:rPr>
              <a:t> </a:t>
            </a:r>
            <a:r>
              <a:rPr lang="es-ES" sz="2800" dirty="0" err="1">
                <a:effectLst/>
                <a:latin typeface="Calibri" panose="020F0502020204030204" pitchFamily="34" charset="0"/>
                <a:ea typeface="Calibri" panose="020F0502020204030204" pitchFamily="34" charset="0"/>
                <a:cs typeface="Times New Roman" panose="02020603050405020304" pitchFamily="18" charset="0"/>
              </a:rPr>
              <a:t>measures</a:t>
            </a:r>
            <a:r>
              <a:rPr lang="es-ES" sz="2800" dirty="0">
                <a:effectLst/>
                <a:latin typeface="Calibri" panose="020F0502020204030204" pitchFamily="34" charset="0"/>
                <a:ea typeface="Calibri" panose="020F0502020204030204" pitchFamily="34" charset="0"/>
                <a:cs typeface="Times New Roman" panose="02020603050405020304" pitchFamily="18" charset="0"/>
              </a:rPr>
              <a:t> </a:t>
            </a:r>
            <a:r>
              <a:rPr lang="es-ES" sz="2800" dirty="0" err="1">
                <a:effectLst/>
                <a:latin typeface="Calibri" panose="020F0502020204030204" pitchFamily="34" charset="0"/>
                <a:ea typeface="Calibri" panose="020F0502020204030204" pitchFamily="34" charset="0"/>
                <a:cs typeface="Times New Roman" panose="02020603050405020304" pitchFamily="18" charset="0"/>
              </a:rPr>
              <a:t>have</a:t>
            </a:r>
            <a:r>
              <a:rPr lang="es-ES" sz="2800" dirty="0">
                <a:effectLst/>
                <a:latin typeface="Calibri" panose="020F0502020204030204" pitchFamily="34" charset="0"/>
                <a:ea typeface="Calibri" panose="020F0502020204030204" pitchFamily="34" charset="0"/>
                <a:cs typeface="Times New Roman" panose="02020603050405020304" pitchFamily="18" charset="0"/>
              </a:rPr>
              <a:t> </a:t>
            </a:r>
            <a:r>
              <a:rPr lang="es-ES" sz="2800" dirty="0" err="1">
                <a:effectLst/>
                <a:latin typeface="Calibri" panose="020F0502020204030204" pitchFamily="34" charset="0"/>
                <a:ea typeface="Calibri" panose="020F0502020204030204" pitchFamily="34" charset="0"/>
                <a:cs typeface="Times New Roman" panose="02020603050405020304" pitchFamily="18" charset="0"/>
              </a:rPr>
              <a:t>been</a:t>
            </a:r>
            <a:r>
              <a:rPr lang="es-ES" sz="2800" dirty="0">
                <a:effectLst/>
                <a:latin typeface="Calibri" panose="020F0502020204030204" pitchFamily="34" charset="0"/>
                <a:ea typeface="Calibri" panose="020F0502020204030204" pitchFamily="34" charset="0"/>
                <a:cs typeface="Times New Roman" panose="02020603050405020304" pitchFamily="18" charset="0"/>
              </a:rPr>
              <a:t> </a:t>
            </a:r>
            <a:r>
              <a:rPr lang="es-ES" sz="2800" dirty="0" err="1">
                <a:effectLst/>
                <a:latin typeface="Calibri" panose="020F0502020204030204" pitchFamily="34" charset="0"/>
                <a:ea typeface="Calibri" panose="020F0502020204030204" pitchFamily="34" charset="0"/>
                <a:cs typeface="Times New Roman" panose="02020603050405020304" pitchFamily="18" charset="0"/>
              </a:rPr>
              <a:t>approved</a:t>
            </a:r>
            <a:r>
              <a:rPr lang="es-ES" sz="2800" dirty="0">
                <a:effectLst/>
                <a:latin typeface="Calibri" panose="020F0502020204030204" pitchFamily="34" charset="0"/>
                <a:ea typeface="Calibri" panose="020F0502020204030204" pitchFamily="34" charset="0"/>
                <a:cs typeface="Times New Roman" panose="02020603050405020304" pitchFamily="18" charset="0"/>
              </a:rPr>
              <a:t> </a:t>
            </a:r>
            <a:r>
              <a:rPr lang="es-ES" sz="2800" dirty="0" err="1">
                <a:effectLst/>
                <a:latin typeface="Calibri" panose="020F0502020204030204" pitchFamily="34" charset="0"/>
                <a:ea typeface="Calibri" panose="020F0502020204030204" pitchFamily="34" charset="0"/>
                <a:cs typeface="Times New Roman" panose="02020603050405020304" pitchFamily="18" charset="0"/>
              </a:rPr>
              <a:t>under</a:t>
            </a:r>
            <a:r>
              <a:rPr lang="es-ES" sz="2800" dirty="0">
                <a:effectLst/>
                <a:latin typeface="Calibri" panose="020F0502020204030204" pitchFamily="34" charset="0"/>
                <a:ea typeface="Calibri" panose="020F0502020204030204" pitchFamily="34" charset="0"/>
                <a:cs typeface="Times New Roman" panose="02020603050405020304" pitchFamily="18" charset="0"/>
              </a:rPr>
              <a:t> </a:t>
            </a:r>
            <a:r>
              <a:rPr lang="es-ES" sz="2800" dirty="0" err="1">
                <a:effectLst/>
                <a:latin typeface="Calibri" panose="020F0502020204030204" pitchFamily="34" charset="0"/>
                <a:ea typeface="Calibri" panose="020F0502020204030204" pitchFamily="34" charset="0"/>
                <a:cs typeface="Times New Roman" panose="02020603050405020304" pitchFamily="18" charset="0"/>
              </a:rPr>
              <a:t>the</a:t>
            </a:r>
            <a:r>
              <a:rPr lang="es-ES" sz="2800" dirty="0">
                <a:effectLst/>
                <a:latin typeface="Calibri" panose="020F0502020204030204" pitchFamily="34" charset="0"/>
                <a:ea typeface="Calibri" panose="020F0502020204030204" pitchFamily="34" charset="0"/>
                <a:cs typeface="Times New Roman" panose="02020603050405020304" pitchFamily="18" charset="0"/>
              </a:rPr>
              <a:t> so-</a:t>
            </a:r>
            <a:r>
              <a:rPr lang="es-ES" sz="2800" dirty="0" err="1">
                <a:effectLst/>
                <a:latin typeface="Calibri" panose="020F0502020204030204" pitchFamily="34" charset="0"/>
                <a:ea typeface="Calibri" panose="020F0502020204030204" pitchFamily="34" charset="0"/>
                <a:cs typeface="Times New Roman" panose="02020603050405020304" pitchFamily="18" charset="0"/>
              </a:rPr>
              <a:t>called</a:t>
            </a:r>
            <a:r>
              <a:rPr lang="es-ES" sz="2800" dirty="0">
                <a:effectLst/>
                <a:latin typeface="Calibri" panose="020F0502020204030204" pitchFamily="34" charset="0"/>
                <a:ea typeface="Calibri" panose="020F0502020204030204" pitchFamily="34" charset="0"/>
                <a:cs typeface="Times New Roman" panose="02020603050405020304" pitchFamily="18" charset="0"/>
              </a:rPr>
              <a:t> </a:t>
            </a:r>
            <a:r>
              <a:rPr lang="es-ES" sz="2800" dirty="0" err="1">
                <a:effectLst/>
                <a:latin typeface="Calibri" panose="020F0502020204030204" pitchFamily="34" charset="0"/>
                <a:ea typeface="Calibri" panose="020F0502020204030204" pitchFamily="34" charset="0"/>
                <a:cs typeface="Times New Roman" panose="02020603050405020304" pitchFamily="18" charset="0"/>
              </a:rPr>
              <a:t>declaration</a:t>
            </a:r>
            <a:r>
              <a:rPr lang="es-ES" sz="2800" dirty="0">
                <a:effectLst/>
                <a:latin typeface="Calibri" panose="020F0502020204030204" pitchFamily="34" charset="0"/>
                <a:ea typeface="Calibri" panose="020F0502020204030204" pitchFamily="34" charset="0"/>
                <a:cs typeface="Times New Roman" panose="02020603050405020304" pitchFamily="18" charset="0"/>
              </a:rPr>
              <a:t> </a:t>
            </a:r>
            <a:r>
              <a:rPr lang="es-ES" sz="2800" dirty="0" err="1">
                <a:effectLst/>
                <a:latin typeface="Calibri" panose="020F0502020204030204" pitchFamily="34" charset="0"/>
                <a:ea typeface="Calibri" panose="020F0502020204030204" pitchFamily="34" charset="0"/>
                <a:cs typeface="Times New Roman" panose="02020603050405020304" pitchFamily="18" charset="0"/>
              </a:rPr>
              <a:t>of</a:t>
            </a:r>
            <a:r>
              <a:rPr lang="es-ES" sz="2800" dirty="0">
                <a:effectLst/>
                <a:latin typeface="Calibri" panose="020F0502020204030204" pitchFamily="34" charset="0"/>
                <a:ea typeface="Calibri" panose="020F0502020204030204" pitchFamily="34" charset="0"/>
                <a:cs typeface="Times New Roman" panose="02020603050405020304" pitchFamily="18" charset="0"/>
              </a:rPr>
              <a:t> </a:t>
            </a:r>
            <a:r>
              <a:rPr lang="es-ES" sz="2800" dirty="0" err="1">
                <a:effectLst/>
                <a:latin typeface="Calibri" panose="020F0502020204030204" pitchFamily="34" charset="0"/>
                <a:ea typeface="Calibri" panose="020F0502020204030204" pitchFamily="34" charset="0"/>
                <a:cs typeface="Times New Roman" panose="02020603050405020304" pitchFamily="18" charset="0"/>
              </a:rPr>
              <a:t>the</a:t>
            </a:r>
            <a:r>
              <a:rPr lang="es-ES" sz="2800" dirty="0">
                <a:effectLst/>
                <a:latin typeface="Calibri" panose="020F0502020204030204" pitchFamily="34" charset="0"/>
                <a:ea typeface="Calibri" panose="020F0502020204030204" pitchFamily="34" charset="0"/>
                <a:cs typeface="Times New Roman" panose="02020603050405020304" pitchFamily="18" charset="0"/>
              </a:rPr>
              <a:t> </a:t>
            </a:r>
            <a:r>
              <a:rPr lang="es-ES" sz="2800" dirty="0" err="1">
                <a:effectLst/>
                <a:latin typeface="Calibri" panose="020F0502020204030204" pitchFamily="34" charset="0"/>
                <a:ea typeface="Calibri" panose="020F0502020204030204" pitchFamily="34" charset="0"/>
                <a:cs typeface="Times New Roman" panose="02020603050405020304" pitchFamily="18" charset="0"/>
              </a:rPr>
              <a:t>state</a:t>
            </a:r>
            <a:r>
              <a:rPr lang="es-ES" sz="2800" dirty="0">
                <a:effectLst/>
                <a:latin typeface="Calibri" panose="020F0502020204030204" pitchFamily="34" charset="0"/>
                <a:ea typeface="Calibri" panose="020F0502020204030204" pitchFamily="34" charset="0"/>
                <a:cs typeface="Times New Roman" panose="02020603050405020304" pitchFamily="18" charset="0"/>
              </a:rPr>
              <a:t> </a:t>
            </a:r>
            <a:r>
              <a:rPr lang="es-ES" sz="2800" dirty="0" err="1">
                <a:effectLst/>
                <a:latin typeface="Calibri" panose="020F0502020204030204" pitchFamily="34" charset="0"/>
                <a:ea typeface="Calibri" panose="020F0502020204030204" pitchFamily="34" charset="0"/>
                <a:cs typeface="Times New Roman" panose="02020603050405020304" pitchFamily="18" charset="0"/>
              </a:rPr>
              <a:t>of</a:t>
            </a:r>
            <a:r>
              <a:rPr lang="es-ES" sz="2800" dirty="0">
                <a:effectLst/>
                <a:latin typeface="Calibri" panose="020F0502020204030204" pitchFamily="34" charset="0"/>
                <a:ea typeface="Calibri" panose="020F0502020204030204" pitchFamily="34" charset="0"/>
                <a:cs typeface="Times New Roman" panose="02020603050405020304" pitchFamily="18" charset="0"/>
              </a:rPr>
              <a:t> </a:t>
            </a:r>
            <a:r>
              <a:rPr lang="es-ES" sz="2800" dirty="0" err="1">
                <a:effectLst/>
                <a:latin typeface="Calibri" panose="020F0502020204030204" pitchFamily="34" charset="0"/>
                <a:ea typeface="Calibri" panose="020F0502020204030204" pitchFamily="34" charset="0"/>
                <a:cs typeface="Times New Roman" panose="02020603050405020304" pitchFamily="18" charset="0"/>
              </a:rPr>
              <a:t>alarm</a:t>
            </a:r>
            <a:r>
              <a:rPr lang="es-ES" sz="2800" dirty="0">
                <a:effectLst/>
                <a:latin typeface="Calibri" panose="020F0502020204030204" pitchFamily="34" charset="0"/>
                <a:ea typeface="Calibri" panose="020F0502020204030204" pitchFamily="34" charset="0"/>
                <a:cs typeface="Times New Roman" panose="02020603050405020304" pitchFamily="18" charset="0"/>
              </a:rPr>
              <a:t> </a:t>
            </a:r>
            <a:r>
              <a:rPr lang="es-ES" sz="2800" dirty="0" err="1">
                <a:effectLst/>
                <a:latin typeface="Calibri" panose="020F0502020204030204" pitchFamily="34" charset="0"/>
                <a:ea typeface="Calibri" panose="020F0502020204030204" pitchFamily="34" charset="0"/>
                <a:cs typeface="Times New Roman" panose="02020603050405020304" pitchFamily="18" charset="0"/>
              </a:rPr>
              <a:t>that</a:t>
            </a:r>
            <a:r>
              <a:rPr lang="es-ES" sz="2800" dirty="0">
                <a:effectLst/>
                <a:latin typeface="Calibri" panose="020F0502020204030204" pitchFamily="34" charset="0"/>
                <a:ea typeface="Calibri" panose="020F0502020204030204" pitchFamily="34" charset="0"/>
                <a:cs typeface="Times New Roman" panose="02020603050405020304" pitchFamily="18" charset="0"/>
              </a:rPr>
              <a:t> </a:t>
            </a:r>
            <a:r>
              <a:rPr lang="es-ES" sz="2800" dirty="0" err="1">
                <a:effectLst/>
                <a:latin typeface="Calibri" panose="020F0502020204030204" pitchFamily="34" charset="0"/>
                <a:ea typeface="Calibri" panose="020F0502020204030204" pitchFamily="34" charset="0"/>
                <a:cs typeface="Times New Roman" panose="02020603050405020304" pitchFamily="18" charset="0"/>
              </a:rPr>
              <a:t>regulates</a:t>
            </a:r>
            <a:r>
              <a:rPr lang="es-ES" sz="2800" dirty="0">
                <a:effectLst/>
                <a:latin typeface="Calibri" panose="020F0502020204030204" pitchFamily="34" charset="0"/>
                <a:ea typeface="Calibri" panose="020F0502020204030204" pitchFamily="34" charset="0"/>
                <a:cs typeface="Times New Roman" panose="02020603050405020304" pitchFamily="18" charset="0"/>
              </a:rPr>
              <a:t> </a:t>
            </a:r>
            <a:r>
              <a:rPr lang="es-ES" sz="2800" dirty="0" err="1">
                <a:effectLst/>
                <a:latin typeface="Calibri" panose="020F0502020204030204" pitchFamily="34" charset="0"/>
                <a:ea typeface="Calibri" panose="020F0502020204030204" pitchFamily="34" charset="0"/>
                <a:cs typeface="Times New Roman" panose="02020603050405020304" pitchFamily="18" charset="0"/>
              </a:rPr>
              <a:t>the</a:t>
            </a:r>
            <a:r>
              <a:rPr lang="es-ES" sz="2800" dirty="0">
                <a:effectLst/>
                <a:latin typeface="Calibri" panose="020F0502020204030204" pitchFamily="34" charset="0"/>
                <a:ea typeface="Calibri" panose="020F0502020204030204" pitchFamily="34" charset="0"/>
                <a:cs typeface="Times New Roman" panose="02020603050405020304" pitchFamily="18" charset="0"/>
              </a:rPr>
              <a:t> </a:t>
            </a:r>
            <a:r>
              <a:rPr lang="es-ES" sz="2800" dirty="0" err="1">
                <a:effectLst/>
                <a:latin typeface="Calibri" panose="020F0502020204030204" pitchFamily="34" charset="0"/>
                <a:ea typeface="Calibri" panose="020F0502020204030204" pitchFamily="34" charset="0"/>
                <a:cs typeface="Times New Roman" panose="02020603050405020304" pitchFamily="18" charset="0"/>
              </a:rPr>
              <a:t>Spanish</a:t>
            </a:r>
            <a:r>
              <a:rPr lang="es-ES" sz="2800" dirty="0">
                <a:effectLst/>
                <a:latin typeface="Calibri" panose="020F0502020204030204" pitchFamily="34" charset="0"/>
                <a:ea typeface="Calibri" panose="020F0502020204030204" pitchFamily="34" charset="0"/>
                <a:cs typeface="Times New Roman" panose="02020603050405020304" pitchFamily="18" charset="0"/>
              </a:rPr>
              <a:t> </a:t>
            </a:r>
            <a:r>
              <a:rPr lang="es-ES" sz="2800" dirty="0" err="1">
                <a:effectLst/>
                <a:latin typeface="Calibri" panose="020F0502020204030204" pitchFamily="34" charset="0"/>
                <a:ea typeface="Calibri" panose="020F0502020204030204" pitchFamily="34" charset="0"/>
                <a:cs typeface="Times New Roman" panose="02020603050405020304" pitchFamily="18" charset="0"/>
              </a:rPr>
              <a:t>Constitution</a:t>
            </a:r>
            <a:r>
              <a:rPr lang="es-ES" sz="2800" dirty="0">
                <a:effectLst/>
                <a:latin typeface="Calibri" panose="020F0502020204030204" pitchFamily="34" charset="0"/>
                <a:ea typeface="Calibri" panose="020F0502020204030204" pitchFamily="34" charset="0"/>
                <a:cs typeface="Times New Roman" panose="02020603050405020304" pitchFamily="18" charset="0"/>
              </a:rPr>
              <a:t> in </a:t>
            </a:r>
            <a:r>
              <a:rPr lang="es-ES" sz="2800" dirty="0" err="1">
                <a:effectLst/>
                <a:latin typeface="Calibri" panose="020F0502020204030204" pitchFamily="34" charset="0"/>
                <a:ea typeface="Calibri" panose="020F0502020204030204" pitchFamily="34" charset="0"/>
                <a:cs typeface="Times New Roman" panose="02020603050405020304" pitchFamily="18" charset="0"/>
              </a:rPr>
              <a:t>article</a:t>
            </a:r>
            <a:r>
              <a:rPr lang="es-ES" sz="2800" dirty="0">
                <a:effectLst/>
                <a:latin typeface="Calibri" panose="020F0502020204030204" pitchFamily="34" charset="0"/>
                <a:ea typeface="Calibri" panose="020F0502020204030204" pitchFamily="34" charset="0"/>
                <a:cs typeface="Times New Roman" panose="02020603050405020304" pitchFamily="18" charset="0"/>
              </a:rPr>
              <a:t> 116, </a:t>
            </a:r>
            <a:r>
              <a:rPr lang="es-ES" sz="2800" dirty="0" err="1">
                <a:effectLst/>
                <a:latin typeface="Calibri" panose="020F0502020204030204" pitchFamily="34" charset="0"/>
                <a:ea typeface="Calibri" panose="020F0502020204030204" pitchFamily="34" charset="0"/>
                <a:cs typeface="Times New Roman" panose="02020603050405020304" pitchFamily="18" charset="0"/>
              </a:rPr>
              <a:t>with</a:t>
            </a:r>
            <a:r>
              <a:rPr lang="es-ES" sz="2800" dirty="0">
                <a:effectLst/>
                <a:latin typeface="Calibri" panose="020F0502020204030204" pitchFamily="34" charset="0"/>
                <a:ea typeface="Calibri" panose="020F0502020204030204" pitchFamily="34" charset="0"/>
                <a:cs typeface="Times New Roman" panose="02020603050405020304" pitchFamily="18" charset="0"/>
              </a:rPr>
              <a:t> </a:t>
            </a:r>
            <a:r>
              <a:rPr lang="es-ES" sz="2800" dirty="0">
                <a:latin typeface="Calibri" panose="020F0502020204030204" pitchFamily="34" charset="0"/>
                <a:ea typeface="Calibri" panose="020F0502020204030204" pitchFamily="34" charset="0"/>
                <a:cs typeface="Times New Roman" panose="02020603050405020304" pitchFamily="18" charset="0"/>
              </a:rPr>
              <a:t>intense</a:t>
            </a:r>
            <a:r>
              <a:rPr lang="es-ES" sz="2800" dirty="0">
                <a:effectLst/>
                <a:latin typeface="Calibri" panose="020F0502020204030204" pitchFamily="34" charset="0"/>
                <a:ea typeface="Calibri" panose="020F0502020204030204" pitchFamily="34" charset="0"/>
                <a:cs typeface="Times New Roman" panose="02020603050405020304" pitchFamily="18" charset="0"/>
              </a:rPr>
              <a:t> </a:t>
            </a:r>
            <a:r>
              <a:rPr lang="es-ES" sz="2800" dirty="0" err="1">
                <a:effectLst/>
                <a:latin typeface="Calibri" panose="020F0502020204030204" pitchFamily="34" charset="0"/>
                <a:ea typeface="Calibri" panose="020F0502020204030204" pitchFamily="34" charset="0"/>
                <a:cs typeface="Times New Roman" panose="02020603050405020304" pitchFamily="18" charset="0"/>
              </a:rPr>
              <a:t>influence</a:t>
            </a:r>
            <a:r>
              <a:rPr lang="es-ES" sz="2800" dirty="0">
                <a:effectLst/>
                <a:latin typeface="Calibri" panose="020F0502020204030204" pitchFamily="34" charset="0"/>
                <a:ea typeface="Calibri" panose="020F0502020204030204" pitchFamily="34" charset="0"/>
                <a:cs typeface="Times New Roman" panose="02020603050405020304" pitchFamily="18" charset="0"/>
              </a:rPr>
              <a:t> </a:t>
            </a:r>
            <a:r>
              <a:rPr lang="es-ES" sz="2800" dirty="0" err="1">
                <a:effectLst/>
                <a:latin typeface="Calibri" panose="020F0502020204030204" pitchFamily="34" charset="0"/>
                <a:ea typeface="Calibri" panose="020F0502020204030204" pitchFamily="34" charset="0"/>
                <a:cs typeface="Times New Roman" panose="02020603050405020304" pitchFamily="18" charset="0"/>
              </a:rPr>
              <a:t>from</a:t>
            </a:r>
            <a:r>
              <a:rPr lang="es-ES" sz="2800" dirty="0">
                <a:effectLst/>
                <a:latin typeface="Calibri" panose="020F0502020204030204" pitchFamily="34" charset="0"/>
                <a:ea typeface="Calibri" panose="020F0502020204030204" pitchFamily="34" charset="0"/>
                <a:cs typeface="Times New Roman" panose="02020603050405020304" pitchFamily="18" charset="0"/>
              </a:rPr>
              <a:t> </a:t>
            </a:r>
            <a:r>
              <a:rPr lang="es-ES" sz="2800" dirty="0" err="1">
                <a:effectLst/>
                <a:latin typeface="Calibri" panose="020F0502020204030204" pitchFamily="34" charset="0"/>
                <a:ea typeface="Calibri" panose="020F0502020204030204" pitchFamily="34" charset="0"/>
                <a:cs typeface="Times New Roman" panose="02020603050405020304" pitchFamily="18" charset="0"/>
              </a:rPr>
              <a:t>the</a:t>
            </a:r>
            <a:r>
              <a:rPr lang="es-ES" sz="2800" dirty="0">
                <a:effectLst/>
                <a:latin typeface="Calibri" panose="020F0502020204030204" pitchFamily="34" charset="0"/>
                <a:ea typeface="Calibri" panose="020F0502020204030204" pitchFamily="34" charset="0"/>
                <a:cs typeface="Times New Roman" panose="02020603050405020304" pitchFamily="18" charset="0"/>
              </a:rPr>
              <a:t> </a:t>
            </a:r>
            <a:r>
              <a:rPr lang="es-ES" sz="2800" dirty="0" err="1">
                <a:effectLst/>
                <a:latin typeface="Calibri" panose="020F0502020204030204" pitchFamily="34" charset="0"/>
                <a:ea typeface="Calibri" panose="020F0502020204030204" pitchFamily="34" charset="0"/>
                <a:cs typeface="Times New Roman" panose="02020603050405020304" pitchFamily="18" charset="0"/>
              </a:rPr>
              <a:t>Grundgesetz</a:t>
            </a:r>
            <a:r>
              <a:rPr lang="es-ES" sz="2800" dirty="0">
                <a:effectLst/>
                <a:latin typeface="Calibri" panose="020F0502020204030204" pitchFamily="34" charset="0"/>
                <a:ea typeface="Calibri" panose="020F0502020204030204" pitchFamily="34" charset="0"/>
                <a:cs typeface="Times New Roman" panose="02020603050405020304" pitchFamily="18" charset="0"/>
              </a:rPr>
              <a:t> </a:t>
            </a:r>
            <a:r>
              <a:rPr lang="es-ES" sz="2800" dirty="0" err="1">
                <a:effectLst/>
                <a:latin typeface="Calibri" panose="020F0502020204030204" pitchFamily="34" charset="0"/>
                <a:ea typeface="Calibri" panose="020F0502020204030204" pitchFamily="34" charset="0"/>
                <a:cs typeface="Times New Roman" panose="02020603050405020304" pitchFamily="18" charset="0"/>
              </a:rPr>
              <a:t>of</a:t>
            </a:r>
            <a:r>
              <a:rPr lang="es-ES" sz="2800" dirty="0">
                <a:effectLst/>
                <a:latin typeface="Calibri" panose="020F0502020204030204" pitchFamily="34" charset="0"/>
                <a:ea typeface="Calibri" panose="020F0502020204030204" pitchFamily="34" charset="0"/>
                <a:cs typeface="Times New Roman" panose="02020603050405020304" pitchFamily="18" charset="0"/>
              </a:rPr>
              <a:t> </a:t>
            </a:r>
            <a:r>
              <a:rPr lang="es-ES" sz="2800" dirty="0" err="1">
                <a:effectLst/>
                <a:latin typeface="Calibri" panose="020F0502020204030204" pitchFamily="34" charset="0"/>
                <a:ea typeface="Calibri" panose="020F0502020204030204" pitchFamily="34" charset="0"/>
                <a:cs typeface="Times New Roman" panose="02020603050405020304" pitchFamily="18" charset="0"/>
              </a:rPr>
              <a:t>Germany</a:t>
            </a:r>
            <a:r>
              <a:rPr lang="es-ES" sz="2800" dirty="0">
                <a:effectLst/>
                <a:latin typeface="Calibri" panose="020F0502020204030204" pitchFamily="34" charset="0"/>
                <a:ea typeface="Calibri" panose="020F0502020204030204" pitchFamily="34" charset="0"/>
                <a:cs typeface="Times New Roman" panose="02020603050405020304" pitchFamily="18" charset="0"/>
              </a:rPr>
              <a:t>. In </a:t>
            </a:r>
            <a:r>
              <a:rPr lang="es-ES" sz="2800" dirty="0" err="1">
                <a:effectLst/>
                <a:latin typeface="Calibri" panose="020F0502020204030204" pitchFamily="34" charset="0"/>
                <a:ea typeface="Calibri" panose="020F0502020204030204" pitchFamily="34" charset="0"/>
                <a:cs typeface="Times New Roman" panose="02020603050405020304" pitchFamily="18" charset="0"/>
              </a:rPr>
              <a:t>Spain</a:t>
            </a:r>
            <a:r>
              <a:rPr lang="es-ES" sz="2800" dirty="0">
                <a:effectLst/>
                <a:latin typeface="Calibri" panose="020F0502020204030204" pitchFamily="34" charset="0"/>
                <a:ea typeface="Calibri" panose="020F0502020204030204" pitchFamily="34" charset="0"/>
                <a:cs typeface="Times New Roman" panose="02020603050405020304" pitchFamily="18" charset="0"/>
              </a:rPr>
              <a:t>, </a:t>
            </a:r>
            <a:r>
              <a:rPr lang="es-ES" sz="2800" dirty="0" err="1">
                <a:effectLst/>
                <a:latin typeface="Calibri" panose="020F0502020204030204" pitchFamily="34" charset="0"/>
                <a:ea typeface="Calibri" panose="020F0502020204030204" pitchFamily="34" charset="0"/>
                <a:cs typeface="Times New Roman" panose="02020603050405020304" pitchFamily="18" charset="0"/>
              </a:rPr>
              <a:t>the</a:t>
            </a:r>
            <a:r>
              <a:rPr lang="es-ES" sz="2800" dirty="0">
                <a:effectLst/>
                <a:latin typeface="Calibri" panose="020F0502020204030204" pitchFamily="34" charset="0"/>
                <a:ea typeface="Calibri" panose="020F0502020204030204" pitchFamily="34" charset="0"/>
                <a:cs typeface="Times New Roman" panose="02020603050405020304" pitchFamily="18" charset="0"/>
              </a:rPr>
              <a:t> </a:t>
            </a:r>
            <a:r>
              <a:rPr lang="es-ES" sz="2800" dirty="0" err="1">
                <a:effectLst/>
                <a:latin typeface="Calibri" panose="020F0502020204030204" pitchFamily="34" charset="0"/>
                <a:ea typeface="Calibri" panose="020F0502020204030204" pitchFamily="34" charset="0"/>
                <a:cs typeface="Times New Roman" panose="02020603050405020304" pitchFamily="18" charset="0"/>
              </a:rPr>
              <a:t>state</a:t>
            </a:r>
            <a:r>
              <a:rPr lang="es-ES" sz="2800" dirty="0">
                <a:effectLst/>
                <a:latin typeface="Calibri" panose="020F0502020204030204" pitchFamily="34" charset="0"/>
                <a:ea typeface="Calibri" panose="020F0502020204030204" pitchFamily="34" charset="0"/>
                <a:cs typeface="Times New Roman" panose="02020603050405020304" pitchFamily="18" charset="0"/>
              </a:rPr>
              <a:t> </a:t>
            </a:r>
            <a:r>
              <a:rPr lang="es-ES" sz="2800" dirty="0" err="1">
                <a:effectLst/>
                <a:latin typeface="Calibri" panose="020F0502020204030204" pitchFamily="34" charset="0"/>
                <a:ea typeface="Calibri" panose="020F0502020204030204" pitchFamily="34" charset="0"/>
                <a:cs typeface="Times New Roman" panose="02020603050405020304" pitchFamily="18" charset="0"/>
              </a:rPr>
              <a:t>of</a:t>
            </a:r>
            <a:r>
              <a:rPr lang="es-ES" sz="2800" dirty="0">
                <a:effectLst/>
                <a:latin typeface="Calibri" panose="020F0502020204030204" pitchFamily="34" charset="0"/>
                <a:ea typeface="Calibri" panose="020F0502020204030204" pitchFamily="34" charset="0"/>
                <a:cs typeface="Times New Roman" panose="02020603050405020304" pitchFamily="18" charset="0"/>
              </a:rPr>
              <a:t> </a:t>
            </a:r>
            <a:r>
              <a:rPr lang="es-ES" sz="2800" dirty="0" err="1">
                <a:effectLst/>
                <a:latin typeface="Calibri" panose="020F0502020204030204" pitchFamily="34" charset="0"/>
                <a:ea typeface="Calibri" panose="020F0502020204030204" pitchFamily="34" charset="0"/>
                <a:cs typeface="Times New Roman" panose="02020603050405020304" pitchFamily="18" charset="0"/>
              </a:rPr>
              <a:t>alarm</a:t>
            </a:r>
            <a:r>
              <a:rPr lang="es-ES" sz="2800" dirty="0">
                <a:effectLst/>
                <a:latin typeface="Calibri" panose="020F0502020204030204" pitchFamily="34" charset="0"/>
                <a:ea typeface="Calibri" panose="020F0502020204030204" pitchFamily="34" charset="0"/>
                <a:cs typeface="Times New Roman" panose="02020603050405020304" pitchFamily="18" charset="0"/>
              </a:rPr>
              <a:t> can </a:t>
            </a:r>
            <a:r>
              <a:rPr lang="es-ES" sz="2800" dirty="0" err="1">
                <a:effectLst/>
                <a:latin typeface="Calibri" panose="020F0502020204030204" pitchFamily="34" charset="0"/>
                <a:ea typeface="Calibri" panose="020F0502020204030204" pitchFamily="34" charset="0"/>
                <a:cs typeface="Times New Roman" panose="02020603050405020304" pitchFamily="18" charset="0"/>
              </a:rPr>
              <a:t>only</a:t>
            </a:r>
            <a:r>
              <a:rPr lang="es-ES" sz="2800" dirty="0">
                <a:effectLst/>
                <a:latin typeface="Calibri" panose="020F0502020204030204" pitchFamily="34" charset="0"/>
                <a:ea typeface="Calibri" panose="020F0502020204030204" pitchFamily="34" charset="0"/>
                <a:cs typeface="Times New Roman" panose="02020603050405020304" pitchFamily="18" charset="0"/>
              </a:rPr>
              <a:t> be </a:t>
            </a:r>
            <a:r>
              <a:rPr lang="es-ES" sz="2800" dirty="0" err="1">
                <a:effectLst/>
                <a:latin typeface="Calibri" panose="020F0502020204030204" pitchFamily="34" charset="0"/>
                <a:ea typeface="Calibri" panose="020F0502020204030204" pitchFamily="34" charset="0"/>
                <a:cs typeface="Times New Roman" panose="02020603050405020304" pitchFamily="18" charset="0"/>
              </a:rPr>
              <a:t>declared</a:t>
            </a:r>
            <a:r>
              <a:rPr lang="es-ES" sz="2800" dirty="0">
                <a:effectLst/>
                <a:latin typeface="Calibri" panose="020F0502020204030204" pitchFamily="34" charset="0"/>
                <a:ea typeface="Calibri" panose="020F0502020204030204" pitchFamily="34" charset="0"/>
                <a:cs typeface="Times New Roman" panose="02020603050405020304" pitchFamily="18" charset="0"/>
              </a:rPr>
              <a:t> </a:t>
            </a:r>
            <a:r>
              <a:rPr lang="es-ES" sz="2800" dirty="0" err="1">
                <a:effectLst/>
                <a:latin typeface="Calibri" panose="020F0502020204030204" pitchFamily="34" charset="0"/>
                <a:ea typeface="Calibri" panose="020F0502020204030204" pitchFamily="34" charset="0"/>
                <a:cs typeface="Times New Roman" panose="02020603050405020304" pitchFamily="18" charset="0"/>
              </a:rPr>
              <a:t>by</a:t>
            </a:r>
            <a:r>
              <a:rPr lang="es-ES" sz="2800" dirty="0">
                <a:effectLst/>
                <a:latin typeface="Calibri" panose="020F0502020204030204" pitchFamily="34" charset="0"/>
                <a:ea typeface="Calibri" panose="020F0502020204030204" pitchFamily="34" charset="0"/>
                <a:cs typeface="Times New Roman" panose="02020603050405020304" pitchFamily="18" charset="0"/>
              </a:rPr>
              <a:t> </a:t>
            </a:r>
            <a:r>
              <a:rPr lang="es-ES" sz="2800" dirty="0" err="1">
                <a:effectLst/>
                <a:latin typeface="Calibri" panose="020F0502020204030204" pitchFamily="34" charset="0"/>
                <a:ea typeface="Calibri" panose="020F0502020204030204" pitchFamily="34" charset="0"/>
                <a:cs typeface="Times New Roman" panose="02020603050405020304" pitchFamily="18" charset="0"/>
              </a:rPr>
              <a:t>the</a:t>
            </a:r>
            <a:r>
              <a:rPr lang="es-ES" sz="2800" dirty="0">
                <a:effectLst/>
                <a:latin typeface="Calibri" panose="020F0502020204030204" pitchFamily="34" charset="0"/>
                <a:ea typeface="Calibri" panose="020F0502020204030204" pitchFamily="34" charset="0"/>
                <a:cs typeface="Times New Roman" panose="02020603050405020304" pitchFamily="18" charset="0"/>
              </a:rPr>
              <a:t> </a:t>
            </a:r>
            <a:r>
              <a:rPr lang="es-ES" sz="2800" dirty="0" err="1">
                <a:effectLst/>
                <a:latin typeface="Calibri" panose="020F0502020204030204" pitchFamily="34" charset="0"/>
                <a:ea typeface="Calibri" panose="020F0502020204030204" pitchFamily="34" charset="0"/>
                <a:cs typeface="Times New Roman" panose="02020603050405020304" pitchFamily="18" charset="0"/>
              </a:rPr>
              <a:t>National</a:t>
            </a:r>
            <a:r>
              <a:rPr lang="es-ES" sz="2800" dirty="0">
                <a:effectLst/>
                <a:latin typeface="Calibri" panose="020F0502020204030204" pitchFamily="34" charset="0"/>
                <a:ea typeface="Calibri" panose="020F0502020204030204" pitchFamily="34" charset="0"/>
                <a:cs typeface="Times New Roman" panose="02020603050405020304" pitchFamily="18" charset="0"/>
              </a:rPr>
              <a:t> </a:t>
            </a:r>
            <a:r>
              <a:rPr lang="es-ES" sz="2800" dirty="0" err="1">
                <a:effectLst/>
                <a:latin typeface="Calibri" panose="020F0502020204030204" pitchFamily="34" charset="0"/>
                <a:ea typeface="Calibri" panose="020F0502020204030204" pitchFamily="34" charset="0"/>
                <a:cs typeface="Times New Roman" panose="02020603050405020304" pitchFamily="18" charset="0"/>
              </a:rPr>
              <a:t>Government</a:t>
            </a:r>
            <a:r>
              <a:rPr lang="es-ES" sz="2800" dirty="0">
                <a:effectLst/>
                <a:latin typeface="Calibri" panose="020F0502020204030204" pitchFamily="34" charset="0"/>
                <a:ea typeface="Calibri" panose="020F0502020204030204" pitchFamily="34" charset="0"/>
                <a:cs typeface="Times New Roman" panose="02020603050405020304" pitchFamily="18" charset="0"/>
              </a:rPr>
              <a:t> </a:t>
            </a:r>
            <a:r>
              <a:rPr lang="es-ES" sz="2800" dirty="0" err="1">
                <a:effectLst/>
                <a:latin typeface="Calibri" panose="020F0502020204030204" pitchFamily="34" charset="0"/>
                <a:ea typeface="Calibri" panose="020F0502020204030204" pitchFamily="34" charset="0"/>
                <a:cs typeface="Times New Roman" panose="02020603050405020304" pitchFamily="18" charset="0"/>
              </a:rPr>
              <a:t>for</a:t>
            </a:r>
            <a:r>
              <a:rPr lang="es-ES" sz="2800" dirty="0">
                <a:effectLst/>
                <a:latin typeface="Calibri" panose="020F0502020204030204" pitchFamily="34" charset="0"/>
                <a:ea typeface="Calibri" panose="020F0502020204030204" pitchFamily="34" charset="0"/>
                <a:cs typeface="Times New Roman" panose="02020603050405020304" pitchFamily="18" charset="0"/>
              </a:rPr>
              <a:t> a </a:t>
            </a:r>
            <a:r>
              <a:rPr lang="es-ES" sz="2800" dirty="0" err="1">
                <a:effectLst/>
                <a:latin typeface="Calibri" panose="020F0502020204030204" pitchFamily="34" charset="0"/>
                <a:ea typeface="Calibri" panose="020F0502020204030204" pitchFamily="34" charset="0"/>
                <a:cs typeface="Times New Roman" panose="02020603050405020304" pitchFamily="18" charset="0"/>
              </a:rPr>
              <a:t>maximum</a:t>
            </a:r>
            <a:r>
              <a:rPr lang="es-ES" sz="2800" dirty="0">
                <a:effectLst/>
                <a:latin typeface="Calibri" panose="020F0502020204030204" pitchFamily="34" charset="0"/>
                <a:ea typeface="Calibri" panose="020F0502020204030204" pitchFamily="34" charset="0"/>
                <a:cs typeface="Times New Roman" panose="02020603050405020304" pitchFamily="18" charset="0"/>
              </a:rPr>
              <a:t> </a:t>
            </a:r>
            <a:r>
              <a:rPr lang="es-ES" sz="2800" dirty="0" err="1">
                <a:effectLst/>
                <a:latin typeface="Calibri" panose="020F0502020204030204" pitchFamily="34" charset="0"/>
                <a:ea typeface="Calibri" panose="020F0502020204030204" pitchFamily="34" charset="0"/>
                <a:cs typeface="Times New Roman" panose="02020603050405020304" pitchFamily="18" charset="0"/>
              </a:rPr>
              <a:t>period</a:t>
            </a:r>
            <a:r>
              <a:rPr lang="es-ES" sz="2800" dirty="0">
                <a:effectLst/>
                <a:latin typeface="Calibri" panose="020F0502020204030204" pitchFamily="34" charset="0"/>
                <a:ea typeface="Calibri" panose="020F0502020204030204" pitchFamily="34" charset="0"/>
                <a:cs typeface="Times New Roman" panose="02020603050405020304" pitchFamily="18" charset="0"/>
              </a:rPr>
              <a:t> </a:t>
            </a:r>
            <a:r>
              <a:rPr lang="es-ES" sz="2800" dirty="0" err="1">
                <a:effectLst/>
                <a:latin typeface="Calibri" panose="020F0502020204030204" pitchFamily="34" charset="0"/>
                <a:ea typeface="Calibri" panose="020F0502020204030204" pitchFamily="34" charset="0"/>
                <a:cs typeface="Times New Roman" panose="02020603050405020304" pitchFamily="18" charset="0"/>
              </a:rPr>
              <a:t>of</a:t>
            </a:r>
            <a:r>
              <a:rPr lang="es-ES" sz="2800" dirty="0">
                <a:effectLst/>
                <a:latin typeface="Calibri" panose="020F0502020204030204" pitchFamily="34" charset="0"/>
                <a:ea typeface="Calibri" panose="020F0502020204030204" pitchFamily="34" charset="0"/>
                <a:cs typeface="Times New Roman" panose="02020603050405020304" pitchFamily="18" charset="0"/>
              </a:rPr>
              <a:t> 15 </a:t>
            </a:r>
            <a:r>
              <a:rPr lang="es-ES" sz="2800" dirty="0" err="1">
                <a:effectLst/>
                <a:latin typeface="Calibri" panose="020F0502020204030204" pitchFamily="34" charset="0"/>
                <a:ea typeface="Calibri" panose="020F0502020204030204" pitchFamily="34" charset="0"/>
                <a:cs typeface="Times New Roman" panose="02020603050405020304" pitchFamily="18" charset="0"/>
              </a:rPr>
              <a:t>days</a:t>
            </a:r>
            <a:r>
              <a:rPr lang="es-ES" sz="2800" dirty="0">
                <a:effectLst/>
                <a:latin typeface="Calibri" panose="020F0502020204030204" pitchFamily="34" charset="0"/>
                <a:ea typeface="Calibri" panose="020F0502020204030204" pitchFamily="34" charset="0"/>
                <a:cs typeface="Times New Roman" panose="02020603050405020304" pitchFamily="18" charset="0"/>
              </a:rPr>
              <a:t>, </a:t>
            </a:r>
            <a:r>
              <a:rPr lang="es-ES" sz="2800" dirty="0" err="1">
                <a:effectLst/>
                <a:latin typeface="Calibri" panose="020F0502020204030204" pitchFamily="34" charset="0"/>
                <a:ea typeface="Calibri" panose="020F0502020204030204" pitchFamily="34" charset="0"/>
                <a:cs typeface="Times New Roman" panose="02020603050405020304" pitchFamily="18" charset="0"/>
              </a:rPr>
              <a:t>although</a:t>
            </a:r>
            <a:r>
              <a:rPr lang="es-ES" sz="2800" dirty="0">
                <a:effectLst/>
                <a:latin typeface="Calibri" panose="020F0502020204030204" pitchFamily="34" charset="0"/>
                <a:ea typeface="Calibri" panose="020F0502020204030204" pitchFamily="34" charset="0"/>
                <a:cs typeface="Times New Roman" panose="02020603050405020304" pitchFamily="18" charset="0"/>
              </a:rPr>
              <a:t> </a:t>
            </a:r>
            <a:r>
              <a:rPr lang="es-ES" sz="2800" dirty="0" err="1">
                <a:effectLst/>
                <a:latin typeface="Calibri" panose="020F0502020204030204" pitchFamily="34" charset="0"/>
                <a:ea typeface="Calibri" panose="020F0502020204030204" pitchFamily="34" charset="0"/>
                <a:cs typeface="Times New Roman" panose="02020603050405020304" pitchFamily="18" charset="0"/>
              </a:rPr>
              <a:t>this</a:t>
            </a:r>
            <a:r>
              <a:rPr lang="es-ES" sz="2800" dirty="0">
                <a:effectLst/>
                <a:latin typeface="Calibri" panose="020F0502020204030204" pitchFamily="34" charset="0"/>
                <a:ea typeface="Calibri" panose="020F0502020204030204" pitchFamily="34" charset="0"/>
                <a:cs typeface="Times New Roman" panose="02020603050405020304" pitchFamily="18" charset="0"/>
              </a:rPr>
              <a:t> </a:t>
            </a:r>
            <a:r>
              <a:rPr lang="es-ES" sz="2800" dirty="0" err="1">
                <a:effectLst/>
                <a:latin typeface="Calibri" panose="020F0502020204030204" pitchFamily="34" charset="0"/>
                <a:ea typeface="Calibri" panose="020F0502020204030204" pitchFamily="34" charset="0"/>
                <a:cs typeface="Times New Roman" panose="02020603050405020304" pitchFamily="18" charset="0"/>
              </a:rPr>
              <a:t>situation</a:t>
            </a:r>
            <a:r>
              <a:rPr lang="es-ES" sz="2800" dirty="0">
                <a:effectLst/>
                <a:latin typeface="Calibri" panose="020F0502020204030204" pitchFamily="34" charset="0"/>
                <a:ea typeface="Calibri" panose="020F0502020204030204" pitchFamily="34" charset="0"/>
                <a:cs typeface="Times New Roman" panose="02020603050405020304" pitchFamily="18" charset="0"/>
              </a:rPr>
              <a:t> can be extended </a:t>
            </a:r>
            <a:r>
              <a:rPr lang="es-ES" sz="2800" dirty="0" err="1">
                <a:effectLst/>
                <a:latin typeface="Calibri" panose="020F0502020204030204" pitchFamily="34" charset="0"/>
                <a:ea typeface="Calibri" panose="020F0502020204030204" pitchFamily="34" charset="0"/>
                <a:cs typeface="Times New Roman" panose="02020603050405020304" pitchFamily="18" charset="0"/>
              </a:rPr>
              <a:t>by</a:t>
            </a:r>
            <a:r>
              <a:rPr lang="es-ES" sz="2800" dirty="0">
                <a:effectLst/>
                <a:latin typeface="Calibri" panose="020F0502020204030204" pitchFamily="34" charset="0"/>
                <a:ea typeface="Calibri" panose="020F0502020204030204" pitchFamily="34" charset="0"/>
                <a:cs typeface="Times New Roman" panose="02020603050405020304" pitchFamily="18" charset="0"/>
              </a:rPr>
              <a:t> </a:t>
            </a:r>
            <a:r>
              <a:rPr lang="es-ES" sz="2800" dirty="0" err="1">
                <a:effectLst/>
                <a:latin typeface="Calibri" panose="020F0502020204030204" pitchFamily="34" charset="0"/>
                <a:ea typeface="Calibri" panose="020F0502020204030204" pitchFamily="34" charset="0"/>
                <a:cs typeface="Times New Roman" panose="02020603050405020304" pitchFamily="18" charset="0"/>
              </a:rPr>
              <a:t>the</a:t>
            </a:r>
            <a:r>
              <a:rPr lang="es-ES" sz="2800" dirty="0">
                <a:effectLst/>
                <a:latin typeface="Calibri" panose="020F0502020204030204" pitchFamily="34" charset="0"/>
                <a:ea typeface="Calibri" panose="020F0502020204030204" pitchFamily="34" charset="0"/>
                <a:cs typeface="Times New Roman" panose="02020603050405020304" pitchFamily="18" charset="0"/>
              </a:rPr>
              <a:t> </a:t>
            </a:r>
            <a:r>
              <a:rPr lang="es-ES" sz="2800" dirty="0" err="1">
                <a:effectLst/>
                <a:latin typeface="Calibri" panose="020F0502020204030204" pitchFamily="34" charset="0"/>
                <a:ea typeface="Calibri" panose="020F0502020204030204" pitchFamily="34" charset="0"/>
                <a:cs typeface="Times New Roman" panose="02020603050405020304" pitchFamily="18" charset="0"/>
              </a:rPr>
              <a:t>Congress</a:t>
            </a:r>
            <a:r>
              <a:rPr lang="es-ES" sz="2800" dirty="0">
                <a:effectLst/>
                <a:latin typeface="Calibri" panose="020F0502020204030204" pitchFamily="34" charset="0"/>
                <a:ea typeface="Calibri" panose="020F0502020204030204" pitchFamily="34" charset="0"/>
                <a:cs typeface="Times New Roman" panose="02020603050405020304" pitchFamily="18" charset="0"/>
              </a:rPr>
              <a:t> </a:t>
            </a:r>
            <a:r>
              <a:rPr lang="es-ES" sz="2800" dirty="0" err="1">
                <a:effectLst/>
                <a:latin typeface="Calibri" panose="020F0502020204030204" pitchFamily="34" charset="0"/>
                <a:ea typeface="Calibri" panose="020F0502020204030204" pitchFamily="34" charset="0"/>
                <a:cs typeface="Times New Roman" panose="02020603050405020304" pitchFamily="18" charset="0"/>
              </a:rPr>
              <a:t>of</a:t>
            </a:r>
            <a:r>
              <a:rPr lang="es-ES" sz="2800" dirty="0">
                <a:effectLst/>
                <a:latin typeface="Calibri" panose="020F0502020204030204" pitchFamily="34" charset="0"/>
                <a:ea typeface="Calibri" panose="020F0502020204030204" pitchFamily="34" charset="0"/>
                <a:cs typeface="Times New Roman" panose="02020603050405020304" pitchFamily="18" charset="0"/>
              </a:rPr>
              <a:t> </a:t>
            </a:r>
            <a:r>
              <a:rPr lang="es-ES" sz="2800" dirty="0" err="1">
                <a:effectLst/>
                <a:latin typeface="Calibri" panose="020F0502020204030204" pitchFamily="34" charset="0"/>
                <a:ea typeface="Calibri" panose="020F0502020204030204" pitchFamily="34" charset="0"/>
                <a:cs typeface="Times New Roman" panose="02020603050405020304" pitchFamily="18" charset="0"/>
              </a:rPr>
              <a:t>Deputies</a:t>
            </a:r>
            <a:r>
              <a:rPr lang="es-ES" sz="2800" dirty="0">
                <a:effectLst/>
                <a:latin typeface="Calibri" panose="020F0502020204030204" pitchFamily="34" charset="0"/>
                <a:ea typeface="Calibri" panose="020F0502020204030204" pitchFamily="34" charset="0"/>
                <a:cs typeface="Times New Roman" panose="02020603050405020304" pitchFamily="18" charset="0"/>
              </a:rPr>
              <a:t> (</a:t>
            </a:r>
            <a:r>
              <a:rPr lang="es-ES" sz="2800" dirty="0" err="1">
                <a:effectLst/>
                <a:latin typeface="Calibri" panose="020F0502020204030204" pitchFamily="34" charset="0"/>
                <a:ea typeface="Calibri" panose="020F0502020204030204" pitchFamily="34" charset="0"/>
                <a:cs typeface="Times New Roman" panose="02020603050405020304" pitchFamily="18" charset="0"/>
              </a:rPr>
              <a:t>equivalent</a:t>
            </a:r>
            <a:r>
              <a:rPr lang="es-ES" sz="2800" dirty="0">
                <a:effectLst/>
                <a:latin typeface="Calibri" panose="020F0502020204030204" pitchFamily="34" charset="0"/>
                <a:ea typeface="Calibri" panose="020F0502020204030204" pitchFamily="34" charset="0"/>
                <a:cs typeface="Times New Roman" panose="02020603050405020304" pitchFamily="18" charset="0"/>
              </a:rPr>
              <a:t> </a:t>
            </a:r>
            <a:r>
              <a:rPr lang="es-ES" sz="2800" dirty="0" err="1">
                <a:effectLst/>
                <a:latin typeface="Calibri" panose="020F0502020204030204" pitchFamily="34" charset="0"/>
                <a:ea typeface="Calibri" panose="020F0502020204030204" pitchFamily="34" charset="0"/>
                <a:cs typeface="Times New Roman" panose="02020603050405020304" pitchFamily="18" charset="0"/>
              </a:rPr>
              <a:t>to</a:t>
            </a:r>
            <a:r>
              <a:rPr lang="es-ES" sz="2800" dirty="0">
                <a:effectLst/>
                <a:latin typeface="Calibri" panose="020F0502020204030204" pitchFamily="34" charset="0"/>
                <a:ea typeface="Calibri" panose="020F0502020204030204" pitchFamily="34" charset="0"/>
                <a:cs typeface="Times New Roman" panose="02020603050405020304" pitchFamily="18" charset="0"/>
              </a:rPr>
              <a:t> </a:t>
            </a:r>
            <a:r>
              <a:rPr lang="es-ES" sz="2800" dirty="0" err="1">
                <a:effectLst/>
                <a:latin typeface="Calibri" panose="020F0502020204030204" pitchFamily="34" charset="0"/>
                <a:ea typeface="Calibri" panose="020F0502020204030204" pitchFamily="34" charset="0"/>
                <a:cs typeface="Times New Roman" panose="02020603050405020304" pitchFamily="18" charset="0"/>
              </a:rPr>
              <a:t>the</a:t>
            </a:r>
            <a:r>
              <a:rPr lang="es-ES" sz="2800" dirty="0">
                <a:effectLst/>
                <a:latin typeface="Calibri" panose="020F0502020204030204" pitchFamily="34" charset="0"/>
                <a:ea typeface="Calibri" panose="020F0502020204030204" pitchFamily="34" charset="0"/>
                <a:cs typeface="Times New Roman" panose="02020603050405020304" pitchFamily="18" charset="0"/>
              </a:rPr>
              <a:t> </a:t>
            </a:r>
            <a:r>
              <a:rPr lang="es-ES" sz="2800" dirty="0" err="1">
                <a:effectLst/>
                <a:latin typeface="Calibri" panose="020F0502020204030204" pitchFamily="34" charset="0"/>
                <a:ea typeface="Calibri" panose="020F0502020204030204" pitchFamily="34" charset="0"/>
                <a:cs typeface="Times New Roman" panose="02020603050405020304" pitchFamily="18" charset="0"/>
              </a:rPr>
              <a:t>Bundestag</a:t>
            </a:r>
            <a:r>
              <a:rPr lang="es-ES" sz="2800" dirty="0">
                <a:effectLst/>
                <a:latin typeface="Calibri" panose="020F0502020204030204" pitchFamily="34" charset="0"/>
                <a:ea typeface="Calibri" panose="020F0502020204030204" pitchFamily="34" charset="0"/>
                <a:cs typeface="Times New Roman" panose="02020603050405020304" pitchFamily="18" charset="0"/>
              </a:rPr>
              <a:t> in </a:t>
            </a:r>
            <a:r>
              <a:rPr lang="es-ES" sz="2800" dirty="0" err="1">
                <a:effectLst/>
                <a:latin typeface="Calibri" panose="020F0502020204030204" pitchFamily="34" charset="0"/>
                <a:ea typeface="Calibri" panose="020F0502020204030204" pitchFamily="34" charset="0"/>
                <a:cs typeface="Times New Roman" panose="02020603050405020304" pitchFamily="18" charset="0"/>
              </a:rPr>
              <a:t>Germany</a:t>
            </a:r>
            <a:r>
              <a:rPr lang="es-ES" sz="2800" dirty="0">
                <a:effectLst/>
                <a:latin typeface="Calibri" panose="020F0502020204030204" pitchFamily="34" charset="0"/>
                <a:ea typeface="Calibri" panose="020F0502020204030204" pitchFamily="34" charset="0"/>
                <a:cs typeface="Times New Roman" panose="02020603050405020304" pitchFamily="18" charset="0"/>
              </a:rPr>
              <a:t>). </a:t>
            </a:r>
            <a:endParaRPr lang="es-ES" sz="2800" dirty="0"/>
          </a:p>
        </p:txBody>
      </p:sp>
    </p:spTree>
    <p:extLst>
      <p:ext uri="{BB962C8B-B14F-4D97-AF65-F5344CB8AC3E}">
        <p14:creationId xmlns:p14="http://schemas.microsoft.com/office/powerpoint/2010/main" val="318849288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B44E294-F083-4E51-8B2C-89A47AFDBE7B}"/>
              </a:ext>
            </a:extLst>
          </p:cNvPr>
          <p:cNvSpPr>
            <a:spLocks noGrp="1"/>
          </p:cNvSpPr>
          <p:nvPr>
            <p:ph type="title"/>
          </p:nvPr>
        </p:nvSpPr>
        <p:spPr>
          <a:xfrm>
            <a:off x="853846" y="750595"/>
            <a:ext cx="10827207" cy="993855"/>
          </a:xfrm>
        </p:spPr>
        <p:txBody>
          <a:bodyPr>
            <a:normAutofit fontScale="90000"/>
          </a:bodyPr>
          <a:lstStyle/>
          <a:p>
            <a:pPr algn="ctr"/>
            <a:r>
              <a:rPr lang="es-ES" b="1" dirty="0" err="1">
                <a:solidFill>
                  <a:srgbClr val="FFFF00"/>
                </a:solidFill>
              </a:rPr>
              <a:t>PREMISes</a:t>
            </a:r>
            <a:r>
              <a:rPr lang="es-ES" b="1" dirty="0">
                <a:solidFill>
                  <a:srgbClr val="FFFF00"/>
                </a:solidFill>
              </a:rPr>
              <a:t> </a:t>
            </a:r>
            <a:r>
              <a:rPr lang="es-ES" b="1" dirty="0" err="1">
                <a:solidFill>
                  <a:srgbClr val="FFFF00"/>
                </a:solidFill>
              </a:rPr>
              <a:t>of</a:t>
            </a:r>
            <a:r>
              <a:rPr lang="es-ES" b="1" dirty="0">
                <a:solidFill>
                  <a:srgbClr val="FFFF00"/>
                </a:solidFill>
              </a:rPr>
              <a:t> New PACT</a:t>
            </a:r>
            <a:br>
              <a:rPr lang="es-ES" b="1" dirty="0">
                <a:solidFill>
                  <a:srgbClr val="FFFF00"/>
                </a:solidFill>
              </a:rPr>
            </a:br>
            <a:r>
              <a:rPr lang="en-US" sz="2200" b="1" i="0" dirty="0">
                <a:solidFill>
                  <a:srgbClr val="FFFFFF"/>
                </a:solidFill>
                <a:effectLst/>
                <a:highlight>
                  <a:srgbClr val="000080"/>
                </a:highlight>
                <a:latin typeface="Arial" panose="020B0604020202020204" pitchFamily="34" charset="0"/>
              </a:rPr>
              <a:t>A fresh start on migration: Building confidence and striking a new balance between responsibility and solidarity</a:t>
            </a:r>
            <a:br>
              <a:rPr lang="en-US" b="1" i="0" dirty="0">
                <a:solidFill>
                  <a:srgbClr val="FFFFFF"/>
                </a:solidFill>
                <a:effectLst/>
                <a:latin typeface="Arial" panose="020B0604020202020204" pitchFamily="34" charset="0"/>
              </a:rPr>
            </a:br>
            <a:endParaRPr lang="es-ES" dirty="0">
              <a:solidFill>
                <a:srgbClr val="FFFF00"/>
              </a:solidFill>
            </a:endParaRPr>
          </a:p>
        </p:txBody>
      </p:sp>
      <p:sp>
        <p:nvSpPr>
          <p:cNvPr id="3" name="Marcador de texto 2">
            <a:extLst>
              <a:ext uri="{FF2B5EF4-FFF2-40B4-BE49-F238E27FC236}">
                <a16:creationId xmlns:a16="http://schemas.microsoft.com/office/drawing/2014/main" id="{949A5720-1494-4EF8-BA57-1A6473F62AA3}"/>
              </a:ext>
            </a:extLst>
          </p:cNvPr>
          <p:cNvSpPr>
            <a:spLocks noGrp="1"/>
          </p:cNvSpPr>
          <p:nvPr>
            <p:ph type="body" idx="1"/>
          </p:nvPr>
        </p:nvSpPr>
        <p:spPr>
          <a:xfrm>
            <a:off x="296860" y="1314450"/>
            <a:ext cx="11694360" cy="5381892"/>
          </a:xfrm>
        </p:spPr>
        <p:txBody>
          <a:bodyPr>
            <a:normAutofit fontScale="25000" lnSpcReduction="20000"/>
          </a:bodyPr>
          <a:lstStyle/>
          <a:p>
            <a:pPr marL="342900" lvl="0" indent="-342900" algn="just">
              <a:lnSpc>
                <a:spcPct val="107000"/>
              </a:lnSpc>
              <a:buFont typeface="+mj-lt"/>
              <a:buAutoNum type="arabicPeriod"/>
            </a:pPr>
            <a:r>
              <a:rPr lang="en-US" sz="9600" dirty="0">
                <a:solidFill>
                  <a:schemeClr val="tx1"/>
                </a:solidFill>
                <a:effectLst/>
                <a:highlight>
                  <a:srgbClr val="800000"/>
                </a:highlight>
                <a:latin typeface="Arial" panose="020B0604020202020204" pitchFamily="34" charset="0"/>
                <a:ea typeface="Times New Roman" panose="02020603050405020304" pitchFamily="18" charset="0"/>
                <a:cs typeface="Arial" panose="020B0604020202020204" pitchFamily="34" charset="0"/>
              </a:rPr>
              <a:t>Complexity: </a:t>
            </a:r>
            <a:r>
              <a:rPr lang="en-US" sz="96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Immigration policy is a complex issue, with many facets that must be weighed together.</a:t>
            </a:r>
            <a:endParaRPr lang="es-ES" sz="96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342900" lvl="0" indent="-342900" algn="just">
              <a:lnSpc>
                <a:spcPct val="107000"/>
              </a:lnSpc>
              <a:buFont typeface="+mj-lt"/>
              <a:buAutoNum type="arabicPeriod"/>
            </a:pPr>
            <a:r>
              <a:rPr lang="en-US" sz="96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The </a:t>
            </a:r>
            <a:r>
              <a:rPr lang="en-US" sz="9600" dirty="0">
                <a:solidFill>
                  <a:schemeClr val="tx1"/>
                </a:solidFill>
                <a:effectLst/>
                <a:highlight>
                  <a:srgbClr val="808000"/>
                </a:highlight>
                <a:latin typeface="Arial" panose="020B0604020202020204" pitchFamily="34" charset="0"/>
                <a:ea typeface="Times New Roman" panose="02020603050405020304" pitchFamily="18" charset="0"/>
                <a:cs typeface="Arial" panose="020B0604020202020204" pitchFamily="34" charset="0"/>
              </a:rPr>
              <a:t>safety of people </a:t>
            </a:r>
            <a:r>
              <a:rPr lang="en-US" sz="96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seeking international protection or a better life.</a:t>
            </a:r>
            <a:endParaRPr lang="es-ES" sz="9600" dirty="0">
              <a:solidFill>
                <a:schemeClr val="tx1"/>
              </a:solidFill>
              <a:latin typeface="Arial" panose="020B0604020202020204" pitchFamily="34" charset="0"/>
              <a:ea typeface="Times New Roman" panose="02020603050405020304" pitchFamily="18" charset="0"/>
              <a:cs typeface="Arial" panose="020B0604020202020204" pitchFamily="34" charset="0"/>
            </a:endParaRPr>
          </a:p>
          <a:p>
            <a:pPr marL="342900" lvl="0" indent="-342900" algn="just">
              <a:lnSpc>
                <a:spcPct val="107000"/>
              </a:lnSpc>
              <a:buFont typeface="+mj-lt"/>
              <a:buAutoNum type="arabicPeriod"/>
            </a:pPr>
            <a:r>
              <a:rPr lang="en-US" sz="9600" dirty="0">
                <a:solidFill>
                  <a:schemeClr val="tx1"/>
                </a:solidFill>
                <a:latin typeface="Arial" panose="020B0604020202020204" pitchFamily="34" charset="0"/>
              </a:rPr>
              <a:t>T</a:t>
            </a:r>
            <a:r>
              <a:rPr lang="en-US" sz="9600" b="0" i="0" dirty="0">
                <a:solidFill>
                  <a:schemeClr val="tx1"/>
                </a:solidFill>
                <a:effectLst/>
                <a:latin typeface="Arial" panose="020B0604020202020204" pitchFamily="34" charset="0"/>
              </a:rPr>
              <a:t>he concerns of countries at the EU’s external borders, which worry that migratory </a:t>
            </a:r>
            <a:r>
              <a:rPr lang="en-US" sz="9600" b="0" i="0" dirty="0">
                <a:solidFill>
                  <a:schemeClr val="tx1"/>
                </a:solidFill>
                <a:effectLst/>
                <a:highlight>
                  <a:srgbClr val="800000"/>
                </a:highlight>
                <a:latin typeface="Arial" panose="020B0604020202020204" pitchFamily="34" charset="0"/>
              </a:rPr>
              <a:t>pressures will exceed their capacities </a:t>
            </a:r>
            <a:r>
              <a:rPr lang="en-US" sz="9600" b="0" i="0" dirty="0">
                <a:solidFill>
                  <a:schemeClr val="tx1"/>
                </a:solidFill>
                <a:effectLst/>
                <a:latin typeface="Arial" panose="020B0604020202020204" pitchFamily="34" charset="0"/>
              </a:rPr>
              <a:t>and which </a:t>
            </a:r>
            <a:r>
              <a:rPr lang="en-US" sz="9600" b="0" i="0" dirty="0">
                <a:solidFill>
                  <a:schemeClr val="tx1"/>
                </a:solidFill>
                <a:effectLst/>
                <a:highlight>
                  <a:srgbClr val="800000"/>
                </a:highlight>
                <a:latin typeface="Arial" panose="020B0604020202020204" pitchFamily="34" charset="0"/>
              </a:rPr>
              <a:t>need solidarity from others</a:t>
            </a:r>
            <a:r>
              <a:rPr lang="en-US" sz="9600" b="0" i="0" dirty="0">
                <a:solidFill>
                  <a:schemeClr val="tx1"/>
                </a:solidFill>
                <a:effectLst/>
                <a:latin typeface="Arial" panose="020B0604020202020204" pitchFamily="34" charset="0"/>
              </a:rPr>
              <a:t>. </a:t>
            </a:r>
            <a:endParaRPr lang="en-US" sz="9600" dirty="0">
              <a:solidFill>
                <a:schemeClr val="tx1"/>
              </a:solidFill>
              <a:latin typeface="Arial" panose="020B0604020202020204" pitchFamily="34" charset="0"/>
            </a:endParaRPr>
          </a:p>
          <a:p>
            <a:pPr marL="342900" lvl="0" indent="-342900" algn="just">
              <a:lnSpc>
                <a:spcPct val="107000"/>
              </a:lnSpc>
              <a:buFont typeface="+mj-lt"/>
              <a:buAutoNum type="arabicPeriod"/>
            </a:pPr>
            <a:r>
              <a:rPr lang="en-US" sz="9600" b="0" i="0" dirty="0">
                <a:solidFill>
                  <a:schemeClr val="tx1"/>
                </a:solidFill>
                <a:effectLst/>
                <a:latin typeface="Arial" panose="020B0604020202020204" pitchFamily="34" charset="0"/>
              </a:rPr>
              <a:t>The concerns of other EU Member States, which are concerned that, </a:t>
            </a:r>
            <a:r>
              <a:rPr lang="en-US" sz="9600" b="0" i="0" dirty="0">
                <a:solidFill>
                  <a:schemeClr val="tx1"/>
                </a:solidFill>
                <a:effectLst/>
                <a:highlight>
                  <a:srgbClr val="808000"/>
                </a:highlight>
                <a:latin typeface="Arial" panose="020B0604020202020204" pitchFamily="34" charset="0"/>
              </a:rPr>
              <a:t>if procedures are not respected at the external borders, their own national systems for asylum, integration or return will not be able to cope in the event of large flows</a:t>
            </a:r>
            <a:r>
              <a:rPr lang="en-US" sz="9600" b="0" i="0" dirty="0">
                <a:solidFill>
                  <a:schemeClr val="tx1"/>
                </a:solidFill>
                <a:effectLst/>
                <a:latin typeface="Arial" panose="020B0604020202020204" pitchFamily="34" charset="0"/>
              </a:rPr>
              <a:t>.</a:t>
            </a:r>
            <a:endParaRPr lang="es-ES" sz="9600" dirty="0">
              <a:solidFill>
                <a:schemeClr val="tx1"/>
              </a:solidFill>
              <a:effectLst/>
              <a:highlight>
                <a:srgbClr val="000080"/>
              </a:highlight>
              <a:latin typeface="Arial" panose="020B0604020202020204" pitchFamily="34" charset="0"/>
              <a:ea typeface="Times New Roman" panose="02020603050405020304" pitchFamily="18" charset="0"/>
              <a:cs typeface="Arial" panose="020B0604020202020204" pitchFamily="34" charset="0"/>
            </a:endParaRPr>
          </a:p>
          <a:p>
            <a:pPr marL="342900" lvl="0" indent="-342900" algn="just">
              <a:lnSpc>
                <a:spcPct val="107000"/>
              </a:lnSpc>
              <a:buFont typeface="+mj-lt"/>
              <a:buAutoNum type="arabicPeriod"/>
            </a:pPr>
            <a:r>
              <a:rPr lang="en-US" sz="9600" b="0" i="0" dirty="0">
                <a:solidFill>
                  <a:schemeClr val="tx1"/>
                </a:solidFill>
                <a:effectLst/>
                <a:latin typeface="Arial" panose="020B0604020202020204" pitchFamily="34" charset="0"/>
              </a:rPr>
              <a:t>Based on a holistic assessment, the Commission proposes a fresh start on migration: </a:t>
            </a:r>
            <a:r>
              <a:rPr lang="en-US" sz="9600" b="0" i="0" dirty="0">
                <a:solidFill>
                  <a:schemeClr val="tx1"/>
                </a:solidFill>
                <a:effectLst/>
                <a:highlight>
                  <a:srgbClr val="800000"/>
                </a:highlight>
                <a:latin typeface="Arial" panose="020B0604020202020204" pitchFamily="34" charset="0"/>
              </a:rPr>
              <a:t>building confidence through more effective procedures and striking a new balance between responsibility</a:t>
            </a:r>
            <a:r>
              <a:rPr lang="en-US" sz="9600" dirty="0">
                <a:solidFill>
                  <a:schemeClr val="tx1"/>
                </a:solidFill>
                <a:highlight>
                  <a:srgbClr val="800000"/>
                </a:highlight>
                <a:latin typeface="Arial" panose="020B0604020202020204" pitchFamily="34" charset="0"/>
              </a:rPr>
              <a:t> </a:t>
            </a:r>
            <a:r>
              <a:rPr lang="en-US" sz="9600" b="0" i="0" dirty="0">
                <a:solidFill>
                  <a:schemeClr val="tx1"/>
                </a:solidFill>
                <a:effectLst/>
                <a:highlight>
                  <a:srgbClr val="800000"/>
                </a:highlight>
                <a:latin typeface="Arial" panose="020B0604020202020204" pitchFamily="34" charset="0"/>
              </a:rPr>
              <a:t>and solidarity</a:t>
            </a:r>
            <a:r>
              <a:rPr lang="en-US" sz="9600" b="0" i="0" dirty="0">
                <a:solidFill>
                  <a:schemeClr val="tx1"/>
                </a:solidFill>
                <a:effectLst/>
                <a:latin typeface="Arial" panose="020B0604020202020204" pitchFamily="34" charset="0"/>
              </a:rPr>
              <a:t>.</a:t>
            </a:r>
            <a:endParaRPr lang="es-ES" sz="96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marL="342900" lvl="0" indent="-342900" algn="just">
              <a:lnSpc>
                <a:spcPct val="107000"/>
              </a:lnSpc>
              <a:buFont typeface="+mj-lt"/>
              <a:buAutoNum type="arabicPeriod"/>
            </a:pPr>
            <a:r>
              <a:rPr lang="en-US" sz="9600" b="0" i="0" dirty="0">
                <a:solidFill>
                  <a:schemeClr val="tx1"/>
                </a:solidFill>
                <a:effectLst/>
                <a:latin typeface="arial" panose="020B0604020202020204" pitchFamily="34" charset="0"/>
              </a:rPr>
              <a:t>It aims to create </a:t>
            </a:r>
            <a:r>
              <a:rPr lang="en-US" sz="9600" b="1" i="0" dirty="0">
                <a:solidFill>
                  <a:schemeClr val="tx1"/>
                </a:solidFill>
                <a:effectLst/>
                <a:highlight>
                  <a:srgbClr val="808000"/>
                </a:highlight>
                <a:latin typeface="arial" panose="020B0604020202020204" pitchFamily="34" charset="0"/>
              </a:rPr>
              <a:t>more efficient</a:t>
            </a:r>
            <a:r>
              <a:rPr lang="en-US" sz="9600" b="0" i="0" dirty="0">
                <a:solidFill>
                  <a:schemeClr val="tx1"/>
                </a:solidFill>
                <a:effectLst/>
                <a:highlight>
                  <a:srgbClr val="808000"/>
                </a:highlight>
                <a:latin typeface="arial" panose="020B0604020202020204" pitchFamily="34" charset="0"/>
              </a:rPr>
              <a:t> and fair </a:t>
            </a:r>
            <a:r>
              <a:rPr lang="en-US" sz="9600" b="1" i="0" dirty="0">
                <a:solidFill>
                  <a:schemeClr val="tx1"/>
                </a:solidFill>
                <a:effectLst/>
                <a:highlight>
                  <a:srgbClr val="808000"/>
                </a:highlight>
                <a:latin typeface="arial" panose="020B0604020202020204" pitchFamily="34" charset="0"/>
              </a:rPr>
              <a:t>migration processes</a:t>
            </a:r>
            <a:r>
              <a:rPr lang="en-US" sz="9600" b="0" i="0" dirty="0">
                <a:solidFill>
                  <a:schemeClr val="tx1"/>
                </a:solidFill>
                <a:effectLst/>
                <a:latin typeface="arial" panose="020B0604020202020204" pitchFamily="34" charset="0"/>
              </a:rPr>
              <a:t>, reducing unsafe and irregular routes and promoting sustainable and safe legal pathways to those in need of protection</a:t>
            </a:r>
            <a:r>
              <a:rPr lang="es-ES" sz="96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a:t>
            </a:r>
            <a:endParaRPr lang="es-ES" sz="96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endParaRPr lang="es-ES" dirty="0"/>
          </a:p>
        </p:txBody>
      </p:sp>
      <p:sp>
        <p:nvSpPr>
          <p:cNvPr id="4" name="Marcador de número de diapositiva 3">
            <a:extLst>
              <a:ext uri="{FF2B5EF4-FFF2-40B4-BE49-F238E27FC236}">
                <a16:creationId xmlns:a16="http://schemas.microsoft.com/office/drawing/2014/main" id="{C3817A43-C7DA-4626-8FCE-8992BCD8E68E}"/>
              </a:ext>
            </a:extLst>
          </p:cNvPr>
          <p:cNvSpPr>
            <a:spLocks noGrp="1"/>
          </p:cNvSpPr>
          <p:nvPr>
            <p:ph type="sldNum" sz="quarter" idx="12"/>
          </p:nvPr>
        </p:nvSpPr>
        <p:spPr>
          <a:xfrm>
            <a:off x="10848975" y="6132487"/>
            <a:ext cx="1142245" cy="669925"/>
          </a:xfrm>
        </p:spPr>
        <p:txBody>
          <a:bodyPr/>
          <a:lstStyle/>
          <a:p>
            <a:fld id="{D57F1E4F-1CFF-5643-939E-217C01CDF565}" type="slidenum">
              <a:rPr lang="en-US" smtClean="0">
                <a:solidFill>
                  <a:schemeClr val="tx1"/>
                </a:solidFill>
              </a:rPr>
              <a:pPr/>
              <a:t>30</a:t>
            </a:fld>
            <a:endParaRPr lang="en-US" dirty="0">
              <a:solidFill>
                <a:schemeClr val="tx1"/>
              </a:solidFill>
            </a:endParaRPr>
          </a:p>
        </p:txBody>
      </p:sp>
    </p:spTree>
    <p:extLst>
      <p:ext uri="{BB962C8B-B14F-4D97-AF65-F5344CB8AC3E}">
        <p14:creationId xmlns:p14="http://schemas.microsoft.com/office/powerpoint/2010/main" val="309454207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B44E294-F083-4E51-8B2C-89A47AFDBE7B}"/>
              </a:ext>
            </a:extLst>
          </p:cNvPr>
          <p:cNvSpPr>
            <a:spLocks noGrp="1"/>
          </p:cNvSpPr>
          <p:nvPr>
            <p:ph type="title"/>
          </p:nvPr>
        </p:nvSpPr>
        <p:spPr>
          <a:xfrm>
            <a:off x="853846" y="750595"/>
            <a:ext cx="10827207" cy="993855"/>
          </a:xfrm>
        </p:spPr>
        <p:txBody>
          <a:bodyPr>
            <a:normAutofit fontScale="90000"/>
          </a:bodyPr>
          <a:lstStyle/>
          <a:p>
            <a:pPr algn="ctr"/>
            <a:r>
              <a:rPr lang="es-ES" b="1" dirty="0" err="1">
                <a:solidFill>
                  <a:srgbClr val="FFFF00"/>
                </a:solidFill>
              </a:rPr>
              <a:t>PREMISes</a:t>
            </a:r>
            <a:r>
              <a:rPr lang="es-ES" b="1" dirty="0">
                <a:solidFill>
                  <a:srgbClr val="FFFF00"/>
                </a:solidFill>
              </a:rPr>
              <a:t> </a:t>
            </a:r>
            <a:r>
              <a:rPr lang="es-ES" b="1" dirty="0" err="1">
                <a:solidFill>
                  <a:srgbClr val="FFFF00"/>
                </a:solidFill>
              </a:rPr>
              <a:t>of</a:t>
            </a:r>
            <a:r>
              <a:rPr lang="es-ES" b="1" dirty="0">
                <a:solidFill>
                  <a:srgbClr val="FFFF00"/>
                </a:solidFill>
              </a:rPr>
              <a:t> New PACT</a:t>
            </a:r>
            <a:br>
              <a:rPr lang="es-ES" b="1" dirty="0">
                <a:solidFill>
                  <a:srgbClr val="FFFF00"/>
                </a:solidFill>
              </a:rPr>
            </a:br>
            <a:r>
              <a:rPr lang="en-US" sz="2200" b="1" i="0" dirty="0">
                <a:solidFill>
                  <a:srgbClr val="FFFFFF"/>
                </a:solidFill>
                <a:effectLst/>
                <a:highlight>
                  <a:srgbClr val="000080"/>
                </a:highlight>
                <a:latin typeface="Arial" panose="020B0604020202020204" pitchFamily="34" charset="0"/>
              </a:rPr>
              <a:t>A fresh start on migration: Building confidence and striking a new balance between responsibility and solidarity</a:t>
            </a:r>
            <a:br>
              <a:rPr lang="en-US" b="1" i="0" dirty="0">
                <a:solidFill>
                  <a:srgbClr val="FFFFFF"/>
                </a:solidFill>
                <a:effectLst/>
                <a:latin typeface="Arial" panose="020B0604020202020204" pitchFamily="34" charset="0"/>
              </a:rPr>
            </a:br>
            <a:endParaRPr lang="es-ES" dirty="0">
              <a:solidFill>
                <a:srgbClr val="FFFF00"/>
              </a:solidFill>
            </a:endParaRPr>
          </a:p>
        </p:txBody>
      </p:sp>
      <p:sp>
        <p:nvSpPr>
          <p:cNvPr id="3" name="Marcador de texto 2">
            <a:extLst>
              <a:ext uri="{FF2B5EF4-FFF2-40B4-BE49-F238E27FC236}">
                <a16:creationId xmlns:a16="http://schemas.microsoft.com/office/drawing/2014/main" id="{949A5720-1494-4EF8-BA57-1A6473F62AA3}"/>
              </a:ext>
            </a:extLst>
          </p:cNvPr>
          <p:cNvSpPr>
            <a:spLocks noGrp="1"/>
          </p:cNvSpPr>
          <p:nvPr>
            <p:ph type="body" idx="1"/>
          </p:nvPr>
        </p:nvSpPr>
        <p:spPr>
          <a:xfrm>
            <a:off x="296860" y="1314450"/>
            <a:ext cx="11694360" cy="5381892"/>
          </a:xfrm>
        </p:spPr>
        <p:txBody>
          <a:bodyPr>
            <a:normAutofit fontScale="40000" lnSpcReduction="20000"/>
          </a:bodyPr>
          <a:lstStyle/>
          <a:p>
            <a:pPr lvl="0">
              <a:lnSpc>
                <a:spcPct val="107000"/>
              </a:lnSpc>
            </a:pPr>
            <a:r>
              <a:rPr lang="en-US" sz="96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7. Begin to apply the </a:t>
            </a:r>
            <a:r>
              <a:rPr lang="en-US" sz="9600" b="0" i="0" dirty="0">
                <a:solidFill>
                  <a:schemeClr val="tx1"/>
                </a:solidFill>
                <a:effectLst/>
                <a:latin typeface="arial" panose="020B0604020202020204" pitchFamily="34" charset="0"/>
              </a:rPr>
              <a:t> </a:t>
            </a:r>
            <a:r>
              <a:rPr lang="en-US" sz="9600" b="1" i="0" dirty="0">
                <a:solidFill>
                  <a:schemeClr val="accent6">
                    <a:lumMod val="50000"/>
                  </a:schemeClr>
                </a:solidFill>
                <a:effectLst/>
                <a:latin typeface="arial" panose="020B0604020202020204" pitchFamily="34" charset="0"/>
              </a:rPr>
              <a:t>Migration Preparedness</a:t>
            </a:r>
            <a:r>
              <a:rPr lang="en-US" sz="9600" b="0" i="0" dirty="0">
                <a:solidFill>
                  <a:schemeClr val="accent6">
                    <a:lumMod val="50000"/>
                  </a:schemeClr>
                </a:solidFill>
                <a:effectLst/>
                <a:latin typeface="arial" panose="020B0604020202020204" pitchFamily="34" charset="0"/>
              </a:rPr>
              <a:t> and </a:t>
            </a:r>
            <a:r>
              <a:rPr lang="en-US" sz="9600" b="1" i="0" dirty="0">
                <a:solidFill>
                  <a:schemeClr val="accent6">
                    <a:lumMod val="50000"/>
                  </a:schemeClr>
                </a:solidFill>
                <a:effectLst/>
                <a:latin typeface="arial" panose="020B0604020202020204" pitchFamily="34" charset="0"/>
              </a:rPr>
              <a:t>Crisis</a:t>
            </a:r>
            <a:r>
              <a:rPr lang="en-US" sz="9600" b="0" i="0" dirty="0">
                <a:solidFill>
                  <a:schemeClr val="accent6">
                    <a:lumMod val="50000"/>
                  </a:schemeClr>
                </a:solidFill>
                <a:effectLst/>
                <a:latin typeface="arial" panose="020B0604020202020204" pitchFamily="34" charset="0"/>
              </a:rPr>
              <a:t> Blueprint </a:t>
            </a:r>
            <a:r>
              <a:rPr lang="en-US" sz="9600" b="0" i="0" dirty="0">
                <a:solidFill>
                  <a:schemeClr val="tx1"/>
                </a:solidFill>
                <a:effectLst/>
                <a:latin typeface="arial" panose="020B0604020202020204" pitchFamily="34" charset="0"/>
              </a:rPr>
              <a:t>.</a:t>
            </a:r>
            <a:endParaRPr lang="en-US" sz="96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lvl="0" algn="just">
              <a:lnSpc>
                <a:spcPct val="107000"/>
              </a:lnSpc>
            </a:pPr>
            <a:r>
              <a:rPr lang="en-US" sz="96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8. Integrated border management </a:t>
            </a:r>
            <a:r>
              <a:rPr lang="en-US" sz="9600" dirty="0">
                <a:solidFill>
                  <a:schemeClr val="tx1"/>
                </a:solidFill>
                <a:effectLst/>
                <a:highlight>
                  <a:srgbClr val="000080"/>
                </a:highlight>
                <a:latin typeface="Arial" panose="020B0604020202020204" pitchFamily="34" charset="0"/>
                <a:ea typeface="Times New Roman" panose="02020603050405020304" pitchFamily="18" charset="0"/>
                <a:cs typeface="Arial" panose="020B0604020202020204" pitchFamily="34" charset="0"/>
              </a:rPr>
              <a:t>mixed or hybrid migration</a:t>
            </a:r>
            <a:r>
              <a:rPr lang="en-US" sz="96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 formed, at the same time, by migrants and people who require protection. </a:t>
            </a:r>
          </a:p>
          <a:p>
            <a:pPr lvl="0" algn="just">
              <a:lnSpc>
                <a:spcPct val="107000"/>
              </a:lnSpc>
            </a:pPr>
            <a:r>
              <a:rPr lang="en-US" sz="9600" dirty="0">
                <a:solidFill>
                  <a:schemeClr val="tx1"/>
                </a:solidFill>
                <a:latin typeface="Arial" panose="020B0604020202020204" pitchFamily="34" charset="0"/>
                <a:ea typeface="Times New Roman" panose="02020603050405020304" pitchFamily="18" charset="0"/>
                <a:cs typeface="Arial" panose="020B0604020202020204" pitchFamily="34" charset="0"/>
              </a:rPr>
              <a:t>9. </a:t>
            </a:r>
            <a:r>
              <a:rPr lang="en-US" sz="96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Creation of </a:t>
            </a:r>
            <a:r>
              <a:rPr lang="en-US" sz="9600" dirty="0">
                <a:solidFill>
                  <a:schemeClr val="tx1"/>
                </a:solidFill>
                <a:effectLst/>
                <a:highlight>
                  <a:srgbClr val="000080"/>
                </a:highlight>
                <a:latin typeface="Arial" panose="020B0604020202020204" pitchFamily="34" charset="0"/>
                <a:ea typeface="Times New Roman" panose="02020603050405020304" pitchFamily="18" charset="0"/>
                <a:cs typeface="Arial" panose="020B0604020202020204" pitchFamily="34" charset="0"/>
              </a:rPr>
              <a:t>Asylum expert teams</a:t>
            </a:r>
            <a:r>
              <a:rPr lang="en-US" sz="96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 who could travel for a specified period of time to assist Member States in case of need</a:t>
            </a:r>
            <a:r>
              <a:rPr lang="es-ES" sz="96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a:t>
            </a:r>
            <a:endParaRPr lang="es-ES" sz="96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endParaRPr lang="es-ES" dirty="0"/>
          </a:p>
        </p:txBody>
      </p:sp>
      <p:sp>
        <p:nvSpPr>
          <p:cNvPr id="4" name="Marcador de número de diapositiva 3">
            <a:extLst>
              <a:ext uri="{FF2B5EF4-FFF2-40B4-BE49-F238E27FC236}">
                <a16:creationId xmlns:a16="http://schemas.microsoft.com/office/drawing/2014/main" id="{C3817A43-C7DA-4626-8FCE-8992BCD8E68E}"/>
              </a:ext>
            </a:extLst>
          </p:cNvPr>
          <p:cNvSpPr>
            <a:spLocks noGrp="1"/>
          </p:cNvSpPr>
          <p:nvPr>
            <p:ph type="sldNum" sz="quarter" idx="12"/>
          </p:nvPr>
        </p:nvSpPr>
        <p:spPr>
          <a:xfrm>
            <a:off x="10848975" y="6132487"/>
            <a:ext cx="1142245" cy="669925"/>
          </a:xfrm>
        </p:spPr>
        <p:txBody>
          <a:bodyPr/>
          <a:lstStyle/>
          <a:p>
            <a:fld id="{D57F1E4F-1CFF-5643-939E-217C01CDF565}" type="slidenum">
              <a:rPr lang="en-US" smtClean="0">
                <a:solidFill>
                  <a:schemeClr val="tx1"/>
                </a:solidFill>
              </a:rPr>
              <a:pPr/>
              <a:t>31</a:t>
            </a:fld>
            <a:endParaRPr lang="en-US" dirty="0">
              <a:solidFill>
                <a:schemeClr val="tx1"/>
              </a:solidFill>
            </a:endParaRPr>
          </a:p>
        </p:txBody>
      </p:sp>
    </p:spTree>
    <p:extLst>
      <p:ext uri="{BB962C8B-B14F-4D97-AF65-F5344CB8AC3E}">
        <p14:creationId xmlns:p14="http://schemas.microsoft.com/office/powerpoint/2010/main" val="54744247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número de diapositiva 2">
            <a:extLst>
              <a:ext uri="{FF2B5EF4-FFF2-40B4-BE49-F238E27FC236}">
                <a16:creationId xmlns:a16="http://schemas.microsoft.com/office/drawing/2014/main" id="{F52BFC51-FD8E-42B8-BD40-7EE5F56C6E37}"/>
              </a:ext>
            </a:extLst>
          </p:cNvPr>
          <p:cNvSpPr>
            <a:spLocks noGrp="1"/>
          </p:cNvSpPr>
          <p:nvPr>
            <p:ph type="sldNum" sz="quarter" idx="12"/>
          </p:nvPr>
        </p:nvSpPr>
        <p:spPr/>
        <p:txBody>
          <a:bodyPr/>
          <a:lstStyle/>
          <a:p>
            <a:fld id="{D57F1E4F-1CFF-5643-939E-217C01CDF565}" type="slidenum">
              <a:rPr lang="en-US" smtClean="0">
                <a:solidFill>
                  <a:schemeClr val="tx1">
                    <a:lumMod val="95000"/>
                  </a:schemeClr>
                </a:solidFill>
              </a:rPr>
              <a:pPr/>
              <a:t>32</a:t>
            </a:fld>
            <a:endParaRPr lang="en-US" dirty="0">
              <a:solidFill>
                <a:schemeClr val="tx1">
                  <a:lumMod val="95000"/>
                </a:schemeClr>
              </a:solidFill>
            </a:endParaRPr>
          </a:p>
        </p:txBody>
      </p:sp>
      <p:sp>
        <p:nvSpPr>
          <p:cNvPr id="5" name="CuadroTexto 4">
            <a:extLst>
              <a:ext uri="{FF2B5EF4-FFF2-40B4-BE49-F238E27FC236}">
                <a16:creationId xmlns:a16="http://schemas.microsoft.com/office/drawing/2014/main" id="{654D5B75-464E-4F71-AC94-B6928E1F51C9}"/>
              </a:ext>
            </a:extLst>
          </p:cNvPr>
          <p:cNvSpPr txBox="1"/>
          <p:nvPr/>
        </p:nvSpPr>
        <p:spPr>
          <a:xfrm>
            <a:off x="523874" y="863601"/>
            <a:ext cx="10981571" cy="5262979"/>
          </a:xfrm>
          <a:prstGeom prst="rect">
            <a:avLst/>
          </a:prstGeom>
          <a:noFill/>
        </p:spPr>
        <p:txBody>
          <a:bodyPr wrap="square">
            <a:spAutoFit/>
          </a:bodyPr>
          <a:lstStyle/>
          <a:p>
            <a:pPr algn="ctr"/>
            <a:r>
              <a:rPr lang="en-US" sz="4000" b="1" i="0" dirty="0">
                <a:solidFill>
                  <a:schemeClr val="tx1">
                    <a:lumMod val="95000"/>
                  </a:schemeClr>
                </a:solidFill>
                <a:effectLst/>
                <a:highlight>
                  <a:srgbClr val="000080"/>
                </a:highlight>
                <a:latin typeface="+mj-lt"/>
                <a:ea typeface="MS UI Gothic" panose="020B0600070205080204" pitchFamily="34" charset="-128"/>
              </a:rPr>
              <a:t>The reform of the common European asylum system aims to:</a:t>
            </a:r>
          </a:p>
          <a:p>
            <a:pPr algn="l">
              <a:buFont typeface="Arial" panose="020B0604020202020204" pitchFamily="34" charset="0"/>
              <a:buChar char="•"/>
            </a:pPr>
            <a:r>
              <a:rPr lang="en-US" sz="3200" b="0" i="0" dirty="0">
                <a:solidFill>
                  <a:schemeClr val="tx1">
                    <a:lumMod val="95000"/>
                  </a:schemeClr>
                </a:solidFill>
                <a:effectLst/>
                <a:latin typeface="+mj-lt"/>
                <a:ea typeface="MS UI Gothic" panose="020B0600070205080204" pitchFamily="34" charset="-128"/>
              </a:rPr>
              <a:t>Establish a </a:t>
            </a:r>
            <a:r>
              <a:rPr lang="en-US" sz="3200" b="0" i="0" dirty="0">
                <a:solidFill>
                  <a:schemeClr val="tx1">
                    <a:lumMod val="95000"/>
                  </a:schemeClr>
                </a:solidFill>
                <a:effectLst/>
                <a:highlight>
                  <a:srgbClr val="00FF00"/>
                </a:highlight>
                <a:latin typeface="+mj-lt"/>
                <a:ea typeface="MS UI Gothic" panose="020B0600070205080204" pitchFamily="34" charset="-128"/>
              </a:rPr>
              <a:t>common framework </a:t>
            </a:r>
            <a:r>
              <a:rPr lang="en-US" sz="3200" b="0" i="0" dirty="0">
                <a:solidFill>
                  <a:schemeClr val="tx1">
                    <a:lumMod val="95000"/>
                  </a:schemeClr>
                </a:solidFill>
                <a:effectLst/>
                <a:latin typeface="+mj-lt"/>
                <a:ea typeface="MS UI Gothic" panose="020B0600070205080204" pitchFamily="34" charset="-128"/>
              </a:rPr>
              <a:t>that contributes to the </a:t>
            </a:r>
            <a:r>
              <a:rPr lang="en-US" sz="3200" b="1" i="0" dirty="0">
                <a:solidFill>
                  <a:schemeClr val="tx1">
                    <a:lumMod val="95000"/>
                  </a:schemeClr>
                </a:solidFill>
                <a:effectLst/>
                <a:latin typeface="+mj-lt"/>
                <a:ea typeface="MS UI Gothic" panose="020B0600070205080204" pitchFamily="34" charset="-128"/>
              </a:rPr>
              <a:t>comprehensive approach</a:t>
            </a:r>
            <a:r>
              <a:rPr lang="en-US" sz="3200" b="0" i="0" dirty="0">
                <a:solidFill>
                  <a:schemeClr val="tx1">
                    <a:lumMod val="95000"/>
                  </a:schemeClr>
                </a:solidFill>
                <a:effectLst/>
                <a:latin typeface="+mj-lt"/>
                <a:ea typeface="MS UI Gothic" panose="020B0600070205080204" pitchFamily="34" charset="-128"/>
              </a:rPr>
              <a:t> to asylum and migration management</a:t>
            </a:r>
          </a:p>
          <a:p>
            <a:pPr algn="l">
              <a:buFont typeface="Arial" panose="020B0604020202020204" pitchFamily="34" charset="0"/>
              <a:buChar char="•"/>
            </a:pPr>
            <a:r>
              <a:rPr lang="en-US" sz="3200" dirty="0">
                <a:solidFill>
                  <a:schemeClr val="tx1">
                    <a:lumMod val="95000"/>
                  </a:schemeClr>
                </a:solidFill>
                <a:latin typeface="+mj-lt"/>
                <a:ea typeface="MS UI Gothic" panose="020B0600070205080204" pitchFamily="34" charset="-128"/>
              </a:rPr>
              <a:t>M</a:t>
            </a:r>
            <a:r>
              <a:rPr lang="en-US" sz="3200" b="0" i="0" dirty="0">
                <a:solidFill>
                  <a:schemeClr val="tx1">
                    <a:lumMod val="95000"/>
                  </a:schemeClr>
                </a:solidFill>
                <a:effectLst/>
                <a:latin typeface="+mj-lt"/>
                <a:ea typeface="MS UI Gothic" panose="020B0600070205080204" pitchFamily="34" charset="-128"/>
              </a:rPr>
              <a:t>ake the system </a:t>
            </a:r>
            <a:r>
              <a:rPr lang="en-US" sz="3200" b="1" i="0" dirty="0">
                <a:solidFill>
                  <a:schemeClr val="tx1">
                    <a:lumMod val="95000"/>
                  </a:schemeClr>
                </a:solidFill>
                <a:effectLst/>
                <a:highlight>
                  <a:srgbClr val="00FF00"/>
                </a:highlight>
                <a:latin typeface="+mj-lt"/>
                <a:ea typeface="MS UI Gothic" panose="020B0600070205080204" pitchFamily="34" charset="-128"/>
              </a:rPr>
              <a:t>more efficient </a:t>
            </a:r>
            <a:r>
              <a:rPr lang="en-US" sz="3200" b="0" i="0" dirty="0">
                <a:solidFill>
                  <a:schemeClr val="tx1">
                    <a:lumMod val="95000"/>
                  </a:schemeClr>
                </a:solidFill>
                <a:effectLst/>
                <a:latin typeface="+mj-lt"/>
                <a:ea typeface="MS UI Gothic" panose="020B0600070205080204" pitchFamily="34" charset="-128"/>
              </a:rPr>
              <a:t>and </a:t>
            </a:r>
            <a:r>
              <a:rPr lang="en-US" sz="3200" b="1" i="0" dirty="0">
                <a:solidFill>
                  <a:schemeClr val="tx1">
                    <a:lumMod val="95000"/>
                  </a:schemeClr>
                </a:solidFill>
                <a:effectLst/>
                <a:latin typeface="+mj-lt"/>
                <a:ea typeface="MS UI Gothic" panose="020B0600070205080204" pitchFamily="34" charset="-128"/>
              </a:rPr>
              <a:t>more resistant</a:t>
            </a:r>
            <a:r>
              <a:rPr lang="en-US" sz="3200" b="0" i="0" dirty="0">
                <a:solidFill>
                  <a:schemeClr val="tx1">
                    <a:lumMod val="95000"/>
                  </a:schemeClr>
                </a:solidFill>
                <a:effectLst/>
                <a:latin typeface="+mj-lt"/>
                <a:ea typeface="MS UI Gothic" panose="020B0600070205080204" pitchFamily="34" charset="-128"/>
              </a:rPr>
              <a:t> to migratory pressure</a:t>
            </a:r>
          </a:p>
          <a:p>
            <a:pPr algn="l">
              <a:buFont typeface="Arial" panose="020B0604020202020204" pitchFamily="34" charset="0"/>
              <a:buChar char="•"/>
            </a:pPr>
            <a:r>
              <a:rPr lang="en-US" sz="3200" dirty="0">
                <a:solidFill>
                  <a:schemeClr val="tx1">
                    <a:lumMod val="95000"/>
                  </a:schemeClr>
                </a:solidFill>
                <a:highlight>
                  <a:srgbClr val="00FF00"/>
                </a:highlight>
                <a:latin typeface="+mj-lt"/>
                <a:ea typeface="MS UI Gothic" panose="020B0600070205080204" pitchFamily="34" charset="-128"/>
              </a:rPr>
              <a:t>E</a:t>
            </a:r>
            <a:r>
              <a:rPr lang="en-US" sz="3200" b="0" i="0" dirty="0">
                <a:solidFill>
                  <a:schemeClr val="tx1">
                    <a:lumMod val="95000"/>
                  </a:schemeClr>
                </a:solidFill>
                <a:effectLst/>
                <a:highlight>
                  <a:srgbClr val="00FF00"/>
                </a:highlight>
                <a:latin typeface="+mj-lt"/>
                <a:ea typeface="MS UI Gothic" panose="020B0600070205080204" pitchFamily="34" charset="-128"/>
              </a:rPr>
              <a:t>liminate </a:t>
            </a:r>
            <a:r>
              <a:rPr lang="en-US" sz="3200" b="1" i="0" dirty="0">
                <a:solidFill>
                  <a:schemeClr val="tx1">
                    <a:lumMod val="95000"/>
                  </a:schemeClr>
                </a:solidFill>
                <a:effectLst/>
                <a:highlight>
                  <a:srgbClr val="00FF00"/>
                </a:highlight>
                <a:latin typeface="+mj-lt"/>
                <a:ea typeface="MS UI Gothic" panose="020B0600070205080204" pitchFamily="34" charset="-128"/>
              </a:rPr>
              <a:t>pull factors </a:t>
            </a:r>
            <a:r>
              <a:rPr lang="en-US" sz="3200" b="0" i="0" dirty="0">
                <a:solidFill>
                  <a:schemeClr val="tx1">
                    <a:lumMod val="95000"/>
                  </a:schemeClr>
                </a:solidFill>
                <a:effectLst/>
                <a:highlight>
                  <a:srgbClr val="00FF00"/>
                </a:highlight>
                <a:latin typeface="+mj-lt"/>
                <a:ea typeface="MS UI Gothic" panose="020B0600070205080204" pitchFamily="34" charset="-128"/>
              </a:rPr>
              <a:t>as well as </a:t>
            </a:r>
            <a:r>
              <a:rPr lang="en-US" sz="3200" b="1" i="0" dirty="0">
                <a:solidFill>
                  <a:schemeClr val="tx1">
                    <a:lumMod val="95000"/>
                  </a:schemeClr>
                </a:solidFill>
                <a:effectLst/>
                <a:highlight>
                  <a:srgbClr val="00FF00"/>
                </a:highlight>
                <a:latin typeface="+mj-lt"/>
                <a:ea typeface="MS UI Gothic" panose="020B0600070205080204" pitchFamily="34" charset="-128"/>
              </a:rPr>
              <a:t>secondary movements</a:t>
            </a:r>
            <a:endParaRPr lang="en-US" sz="3200" b="0" i="0" dirty="0">
              <a:solidFill>
                <a:schemeClr val="tx1">
                  <a:lumMod val="95000"/>
                </a:schemeClr>
              </a:solidFill>
              <a:effectLst/>
              <a:highlight>
                <a:srgbClr val="00FF00"/>
              </a:highlight>
              <a:latin typeface="+mj-lt"/>
              <a:ea typeface="MS UI Gothic" panose="020B0600070205080204" pitchFamily="34" charset="-128"/>
            </a:endParaRPr>
          </a:p>
          <a:p>
            <a:pPr algn="l">
              <a:buFont typeface="Arial" panose="020B0604020202020204" pitchFamily="34" charset="0"/>
              <a:buChar char="•"/>
            </a:pPr>
            <a:r>
              <a:rPr lang="en-US" sz="3200" b="1" i="0" dirty="0">
                <a:solidFill>
                  <a:schemeClr val="tx1">
                    <a:lumMod val="95000"/>
                  </a:schemeClr>
                </a:solidFill>
                <a:effectLst/>
                <a:highlight>
                  <a:srgbClr val="00FF00"/>
                </a:highlight>
                <a:latin typeface="+mj-lt"/>
                <a:ea typeface="MS UI Gothic" panose="020B0600070205080204" pitchFamily="34" charset="-128"/>
              </a:rPr>
              <a:t>Support</a:t>
            </a:r>
            <a:r>
              <a:rPr lang="en-US" sz="3200" b="1" i="0" dirty="0">
                <a:solidFill>
                  <a:schemeClr val="tx1">
                    <a:lumMod val="95000"/>
                  </a:schemeClr>
                </a:solidFill>
                <a:effectLst/>
                <a:latin typeface="+mj-lt"/>
                <a:ea typeface="MS UI Gothic" panose="020B0600070205080204" pitchFamily="34" charset="-128"/>
              </a:rPr>
              <a:t> the most affected member states</a:t>
            </a:r>
            <a:r>
              <a:rPr lang="en-US" sz="3200" b="0" i="0" dirty="0">
                <a:solidFill>
                  <a:schemeClr val="tx1">
                    <a:lumMod val="95000"/>
                  </a:schemeClr>
                </a:solidFill>
                <a:effectLst/>
                <a:latin typeface="+mj-lt"/>
                <a:ea typeface="MS UI Gothic" panose="020B0600070205080204" pitchFamily="34" charset="-128"/>
              </a:rPr>
              <a:t> </a:t>
            </a:r>
          </a:p>
        </p:txBody>
      </p:sp>
      <p:sp>
        <p:nvSpPr>
          <p:cNvPr id="2" name="Globo: flecha cuádruple 1">
            <a:extLst>
              <a:ext uri="{FF2B5EF4-FFF2-40B4-BE49-F238E27FC236}">
                <a16:creationId xmlns:a16="http://schemas.microsoft.com/office/drawing/2014/main" id="{E6ACA911-389E-4424-8F02-9488F69518CA}"/>
              </a:ext>
            </a:extLst>
          </p:cNvPr>
          <p:cNvSpPr/>
          <p:nvPr/>
        </p:nvSpPr>
        <p:spPr>
          <a:xfrm>
            <a:off x="10801350" y="1019175"/>
            <a:ext cx="1216152" cy="1216152"/>
          </a:xfrm>
          <a:prstGeom prst="quadArrow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extLst>
      <p:ext uri="{BB962C8B-B14F-4D97-AF65-F5344CB8AC3E}">
        <p14:creationId xmlns:p14="http://schemas.microsoft.com/office/powerpoint/2010/main" val="141567857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número de diapositiva 1">
            <a:extLst>
              <a:ext uri="{FF2B5EF4-FFF2-40B4-BE49-F238E27FC236}">
                <a16:creationId xmlns:a16="http://schemas.microsoft.com/office/drawing/2014/main" id="{3A201DD6-9A66-4356-9FC1-2BC7112C7442}"/>
              </a:ext>
            </a:extLst>
          </p:cNvPr>
          <p:cNvSpPr>
            <a:spLocks noGrp="1"/>
          </p:cNvSpPr>
          <p:nvPr>
            <p:ph type="sldNum" sz="quarter" idx="12"/>
          </p:nvPr>
        </p:nvSpPr>
        <p:spPr/>
        <p:txBody>
          <a:bodyPr/>
          <a:lstStyle/>
          <a:p>
            <a:fld id="{D57F1E4F-1CFF-5643-939E-217C01CDF565}" type="slidenum">
              <a:rPr lang="en-US" smtClean="0">
                <a:solidFill>
                  <a:schemeClr val="tx1"/>
                </a:solidFill>
              </a:rPr>
              <a:pPr/>
              <a:t>33</a:t>
            </a:fld>
            <a:endParaRPr lang="en-US" dirty="0">
              <a:solidFill>
                <a:schemeClr val="tx1"/>
              </a:solidFill>
            </a:endParaRPr>
          </a:p>
        </p:txBody>
      </p:sp>
      <p:sp>
        <p:nvSpPr>
          <p:cNvPr id="4" name="CuadroTexto 3">
            <a:extLst>
              <a:ext uri="{FF2B5EF4-FFF2-40B4-BE49-F238E27FC236}">
                <a16:creationId xmlns:a16="http://schemas.microsoft.com/office/drawing/2014/main" id="{2E69C8C4-0C19-452C-8090-E78A676D5480}"/>
              </a:ext>
            </a:extLst>
          </p:cNvPr>
          <p:cNvSpPr txBox="1"/>
          <p:nvPr/>
        </p:nvSpPr>
        <p:spPr>
          <a:xfrm>
            <a:off x="219075" y="236534"/>
            <a:ext cx="11438770" cy="3977756"/>
          </a:xfrm>
          <a:prstGeom prst="rect">
            <a:avLst/>
          </a:prstGeom>
          <a:noFill/>
        </p:spPr>
        <p:txBody>
          <a:bodyPr wrap="square">
            <a:spAutoFit/>
          </a:bodyPr>
          <a:lstStyle/>
          <a:p>
            <a:pPr marL="342900" indent="-342900">
              <a:lnSpc>
                <a:spcPct val="107000"/>
              </a:lnSpc>
              <a:spcAft>
                <a:spcPts val="800"/>
              </a:spcAft>
              <a:buFont typeface="Arial" panose="020B0604020202020204" pitchFamily="34" charset="0"/>
              <a:buChar char="•"/>
            </a:pPr>
            <a:endParaRPr lang="es-ES" sz="2400" dirty="0">
              <a:effectLst/>
              <a:latin typeface="Arial" panose="020B0604020202020204" pitchFamily="34" charset="0"/>
              <a:ea typeface="Times New Roman" panose="02020603050405020304" pitchFamily="18" charset="0"/>
              <a:cs typeface="Arial" panose="020B0604020202020204" pitchFamily="34" charset="0"/>
            </a:endParaRPr>
          </a:p>
          <a:p>
            <a:pPr algn="ctr">
              <a:lnSpc>
                <a:spcPct val="107000"/>
              </a:lnSpc>
              <a:spcAft>
                <a:spcPts val="800"/>
              </a:spcAft>
            </a:pPr>
            <a:r>
              <a:rPr lang="en-US" sz="2400" b="1" i="0" dirty="0">
                <a:solidFill>
                  <a:srgbClr val="FFFFFF"/>
                </a:solidFill>
                <a:effectLst/>
                <a:highlight>
                  <a:srgbClr val="000080"/>
                </a:highlight>
                <a:latin typeface="Arial" panose="020B0604020202020204" pitchFamily="34" charset="0"/>
              </a:rPr>
              <a:t>Stronger trust fostered by better and more effective procedures</a:t>
            </a:r>
          </a:p>
          <a:p>
            <a:pPr algn="ctr">
              <a:lnSpc>
                <a:spcPct val="107000"/>
              </a:lnSpc>
              <a:spcAft>
                <a:spcPts val="800"/>
              </a:spcAft>
            </a:pPr>
            <a:endParaRPr lang="en-US" sz="2400" b="1" i="0" dirty="0">
              <a:solidFill>
                <a:srgbClr val="FFFFFF"/>
              </a:solidFill>
              <a:effectLst/>
              <a:highlight>
                <a:srgbClr val="000080"/>
              </a:highlight>
              <a:latin typeface="Arial" panose="020B0604020202020204" pitchFamily="34" charset="0"/>
            </a:endParaRPr>
          </a:p>
          <a:p>
            <a:pPr>
              <a:lnSpc>
                <a:spcPct val="107000"/>
              </a:lnSpc>
              <a:spcAft>
                <a:spcPts val="800"/>
              </a:spcAft>
            </a:pPr>
            <a:endParaRPr lang="es-ES" sz="2400" dirty="0">
              <a:effectLst/>
              <a:latin typeface="Arial" panose="020B0604020202020204" pitchFamily="34" charset="0"/>
              <a:ea typeface="Calibri" panose="020F0502020204030204" pitchFamily="34" charset="0"/>
            </a:endParaRPr>
          </a:p>
          <a:p>
            <a:pPr>
              <a:lnSpc>
                <a:spcPct val="107000"/>
              </a:lnSpc>
              <a:spcAft>
                <a:spcPts val="800"/>
              </a:spcAft>
            </a:pPr>
            <a:endParaRPr lang="es-ES" dirty="0">
              <a:solidFill>
                <a:srgbClr val="404040"/>
              </a:solidFill>
              <a:latin typeface="Arial" panose="020B0604020202020204" pitchFamily="34" charset="0"/>
              <a:ea typeface="Calibri" panose="020F0502020204030204" pitchFamily="34" charset="0"/>
            </a:endParaRPr>
          </a:p>
          <a:p>
            <a:pPr marL="342900" indent="-342900">
              <a:buFont typeface="Arial" panose="020B0604020202020204" pitchFamily="34" charset="0"/>
              <a:buChar char="•"/>
            </a:pPr>
            <a:endParaRPr lang="es-ES" sz="2000" b="1" dirty="0">
              <a:effectLst/>
              <a:highlight>
                <a:srgbClr val="800000"/>
              </a:highlight>
              <a:latin typeface="Arial" panose="020B0604020202020204" pitchFamily="34" charset="0"/>
              <a:ea typeface="Calibri" panose="020F0502020204030204" pitchFamily="34" charset="0"/>
            </a:endParaRPr>
          </a:p>
          <a:p>
            <a:pPr marL="342900" indent="-342900">
              <a:buFont typeface="Arial" panose="020B0604020202020204" pitchFamily="34" charset="0"/>
              <a:buChar char="•"/>
            </a:pPr>
            <a:endParaRPr lang="es-ES" sz="2000" b="1" dirty="0">
              <a:effectLst/>
              <a:highlight>
                <a:srgbClr val="800000"/>
              </a:highlight>
              <a:latin typeface="Arial" panose="020B0604020202020204" pitchFamily="34" charset="0"/>
              <a:ea typeface="Calibri" panose="020F0502020204030204" pitchFamily="34" charset="0"/>
            </a:endParaRPr>
          </a:p>
          <a:p>
            <a:pPr marL="342900" indent="-342900">
              <a:buFont typeface="Arial" panose="020B0604020202020204" pitchFamily="34" charset="0"/>
              <a:buChar char="•"/>
            </a:pPr>
            <a:endParaRPr lang="es-ES" sz="2000" b="1" dirty="0">
              <a:highlight>
                <a:srgbClr val="800000"/>
              </a:highlight>
              <a:latin typeface="Arial" panose="020B0604020202020204" pitchFamily="34" charset="0"/>
              <a:ea typeface="Calibri" panose="020F0502020204030204" pitchFamily="34" charset="0"/>
            </a:endParaRPr>
          </a:p>
          <a:p>
            <a:pPr>
              <a:lnSpc>
                <a:spcPct val="107000"/>
              </a:lnSpc>
              <a:spcAft>
                <a:spcPts val="800"/>
              </a:spcAft>
            </a:pPr>
            <a:endParaRPr lang="es-ES" sz="1800" dirty="0">
              <a:solidFill>
                <a:srgbClr val="404040"/>
              </a:solidFill>
              <a:effectLst/>
              <a:latin typeface="Arial" panose="020B0604020202020204" pitchFamily="34" charset="0"/>
              <a:ea typeface="Calibri" panose="020F0502020204030204" pitchFamily="34" charset="0"/>
            </a:endParaRPr>
          </a:p>
          <a:p>
            <a:pPr>
              <a:lnSpc>
                <a:spcPct val="107000"/>
              </a:lnSpc>
              <a:spcAft>
                <a:spcPts val="800"/>
              </a:spcAft>
            </a:pPr>
            <a:endParaRPr lang="es-ES" sz="1100" dirty="0">
              <a:effectLst/>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7" name="Tabla 6">
            <a:extLst>
              <a:ext uri="{FF2B5EF4-FFF2-40B4-BE49-F238E27FC236}">
                <a16:creationId xmlns:a16="http://schemas.microsoft.com/office/drawing/2014/main" id="{CDE7FCC8-1E8F-47EE-B1C5-68996B1AF221}"/>
              </a:ext>
            </a:extLst>
          </p:cNvPr>
          <p:cNvGraphicFramePr>
            <a:graphicFrameLocks noGrp="1"/>
          </p:cNvGraphicFramePr>
          <p:nvPr>
            <p:extLst>
              <p:ext uri="{D42A27DB-BD31-4B8C-83A1-F6EECF244321}">
                <p14:modId xmlns:p14="http://schemas.microsoft.com/office/powerpoint/2010/main" val="341445792"/>
              </p:ext>
            </p:extLst>
          </p:nvPr>
        </p:nvGraphicFramePr>
        <p:xfrm>
          <a:off x="1220718" y="1571436"/>
          <a:ext cx="9203354" cy="1005723"/>
        </p:xfrm>
        <a:graphic>
          <a:graphicData uri="http://schemas.openxmlformats.org/drawingml/2006/table">
            <a:tbl>
              <a:tblPr firstRow="1" firstCol="1" bandRow="1">
                <a:tableStyleId>{5C22544A-7EE6-4342-B048-85BDC9FD1C3A}</a:tableStyleId>
              </a:tblPr>
              <a:tblGrid>
                <a:gridCol w="9203354">
                  <a:extLst>
                    <a:ext uri="{9D8B030D-6E8A-4147-A177-3AD203B41FA5}">
                      <a16:colId xmlns:a16="http://schemas.microsoft.com/office/drawing/2014/main" val="4030971412"/>
                    </a:ext>
                  </a:extLst>
                </a:gridCol>
              </a:tblGrid>
              <a:tr h="1005723">
                <a:tc>
                  <a:txBody>
                    <a:bodyPr/>
                    <a:lstStyle/>
                    <a:p>
                      <a:pPr algn="ctr">
                        <a:lnSpc>
                          <a:spcPct val="107000"/>
                        </a:lnSpc>
                        <a:spcAft>
                          <a:spcPts val="800"/>
                        </a:spcAft>
                      </a:pPr>
                      <a:r>
                        <a:rPr lang="es-ES" sz="2000" dirty="0">
                          <a:effectLst/>
                        </a:rPr>
                        <a:t>    </a:t>
                      </a:r>
                      <a:r>
                        <a:rPr lang="en-US" sz="2000" dirty="0">
                          <a:effectLst/>
                        </a:rPr>
                        <a:t>Security and protection of migrants and refugees</a:t>
                      </a:r>
                      <a:endParaRPr lang="es-E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7486" marR="7486" marT="7486" marB="7486" anchor="ctr"/>
                </a:tc>
                <a:extLst>
                  <a:ext uri="{0D108BD9-81ED-4DB2-BD59-A6C34878D82A}">
                    <a16:rowId xmlns:a16="http://schemas.microsoft.com/office/drawing/2014/main" val="4118822991"/>
                  </a:ext>
                </a:extLst>
              </a:tr>
            </a:tbl>
          </a:graphicData>
        </a:graphic>
      </p:graphicFrame>
      <p:sp>
        <p:nvSpPr>
          <p:cNvPr id="9" name="CuadroTexto 8">
            <a:extLst>
              <a:ext uri="{FF2B5EF4-FFF2-40B4-BE49-F238E27FC236}">
                <a16:creationId xmlns:a16="http://schemas.microsoft.com/office/drawing/2014/main" id="{2DEDF08C-98C3-4710-A9F0-AE75F88163D3}"/>
              </a:ext>
            </a:extLst>
          </p:cNvPr>
          <p:cNvSpPr txBox="1"/>
          <p:nvPr/>
        </p:nvSpPr>
        <p:spPr>
          <a:xfrm>
            <a:off x="1220718" y="167700"/>
            <a:ext cx="9006214" cy="584775"/>
          </a:xfrm>
          <a:prstGeom prst="rect">
            <a:avLst/>
          </a:prstGeom>
          <a:noFill/>
        </p:spPr>
        <p:txBody>
          <a:bodyPr wrap="square">
            <a:spAutoFit/>
          </a:bodyPr>
          <a:lstStyle/>
          <a:p>
            <a:pPr algn="ctr"/>
            <a:r>
              <a:rPr lang="es-ES" sz="3200" b="1" dirty="0">
                <a:solidFill>
                  <a:srgbClr val="C00000"/>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rPr>
              <a:t>New </a:t>
            </a:r>
            <a:r>
              <a:rPr lang="es-ES" sz="3200" b="1" dirty="0" err="1">
                <a:solidFill>
                  <a:srgbClr val="C00000"/>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rPr>
              <a:t>integrated</a:t>
            </a:r>
            <a:r>
              <a:rPr lang="es-ES" sz="3200" b="1" dirty="0">
                <a:solidFill>
                  <a:srgbClr val="C00000"/>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rPr>
              <a:t> </a:t>
            </a:r>
            <a:r>
              <a:rPr lang="es-ES" sz="3200" b="1" dirty="0" err="1">
                <a:solidFill>
                  <a:srgbClr val="C00000"/>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rPr>
              <a:t>border</a:t>
            </a:r>
            <a:r>
              <a:rPr lang="es-ES" sz="3200" b="1" dirty="0">
                <a:solidFill>
                  <a:srgbClr val="C00000"/>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rPr>
              <a:t> </a:t>
            </a:r>
            <a:r>
              <a:rPr lang="es-ES" sz="3200" b="1" dirty="0" err="1">
                <a:solidFill>
                  <a:srgbClr val="C00000"/>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rPr>
              <a:t>procedure</a:t>
            </a:r>
            <a:endParaRPr lang="es-ES" sz="3200" b="1" dirty="0">
              <a:solidFill>
                <a:srgbClr val="C00000"/>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endParaRPr>
          </a:p>
        </p:txBody>
      </p:sp>
      <p:sp>
        <p:nvSpPr>
          <p:cNvPr id="12" name="CuadroTexto 11">
            <a:extLst>
              <a:ext uri="{FF2B5EF4-FFF2-40B4-BE49-F238E27FC236}">
                <a16:creationId xmlns:a16="http://schemas.microsoft.com/office/drawing/2014/main" id="{BC903468-7BCB-49AE-BB1E-4CDD7A2EE650}"/>
              </a:ext>
            </a:extLst>
          </p:cNvPr>
          <p:cNvSpPr txBox="1"/>
          <p:nvPr/>
        </p:nvSpPr>
        <p:spPr>
          <a:xfrm>
            <a:off x="995363" y="3005272"/>
            <a:ext cx="9929812" cy="2739211"/>
          </a:xfrm>
          <a:prstGeom prst="rect">
            <a:avLst/>
          </a:prstGeom>
          <a:noFill/>
        </p:spPr>
        <p:txBody>
          <a:bodyPr wrap="square">
            <a:spAutoFit/>
          </a:bodyPr>
          <a:lstStyle/>
          <a:p>
            <a:pPr algn="ctr"/>
            <a:r>
              <a:rPr lang="en-US" sz="2800" b="1" i="0" dirty="0">
                <a:effectLst/>
                <a:highlight>
                  <a:srgbClr val="000080"/>
                </a:highlight>
                <a:latin typeface="Arial" panose="020B0604020202020204" pitchFamily="34" charset="0"/>
              </a:rPr>
              <a:t>New screening</a:t>
            </a:r>
          </a:p>
          <a:p>
            <a:pPr algn="l"/>
            <a:r>
              <a:rPr lang="en-US" sz="2400" b="1" i="0" dirty="0">
                <a:effectLst/>
                <a:latin typeface="Arial" panose="020B0604020202020204" pitchFamily="34" charset="0"/>
              </a:rPr>
              <a:t>Irregular arrival - Apprehension within territory</a:t>
            </a:r>
            <a:endParaRPr lang="en-US" sz="2400" b="0" i="0" dirty="0">
              <a:effectLst/>
              <a:latin typeface="Arial" panose="020B0604020202020204" pitchFamily="34" charset="0"/>
            </a:endParaRPr>
          </a:p>
          <a:p>
            <a:pPr lvl="1">
              <a:buFont typeface="Arial" panose="020B0604020202020204" pitchFamily="34" charset="0"/>
              <a:buChar char="•"/>
            </a:pPr>
            <a:r>
              <a:rPr lang="en-US" sz="2400" b="1" i="0" dirty="0">
                <a:solidFill>
                  <a:srgbClr val="FFFF00"/>
                </a:solidFill>
                <a:effectLst/>
                <a:latin typeface="Arial" panose="020B0604020202020204" pitchFamily="34" charset="0"/>
              </a:rPr>
              <a:t>Identification</a:t>
            </a:r>
          </a:p>
          <a:p>
            <a:pPr lvl="1">
              <a:buFont typeface="Arial" panose="020B0604020202020204" pitchFamily="34" charset="0"/>
              <a:buChar char="•"/>
            </a:pPr>
            <a:r>
              <a:rPr lang="en-US" sz="2400" b="1" i="0" dirty="0">
                <a:solidFill>
                  <a:srgbClr val="FFFF00"/>
                </a:solidFill>
                <a:effectLst/>
                <a:latin typeface="Arial" panose="020B0604020202020204" pitchFamily="34" charset="0"/>
              </a:rPr>
              <a:t>Health and security check</a:t>
            </a:r>
          </a:p>
          <a:p>
            <a:pPr lvl="1">
              <a:buFont typeface="Arial" panose="020B0604020202020204" pitchFamily="34" charset="0"/>
              <a:buChar char="•"/>
            </a:pPr>
            <a:r>
              <a:rPr lang="en-US" sz="2400" b="1" i="0" dirty="0">
                <a:solidFill>
                  <a:srgbClr val="FFFF00"/>
                </a:solidFill>
                <a:effectLst/>
                <a:latin typeface="Arial" panose="020B0604020202020204" pitchFamily="34" charset="0"/>
              </a:rPr>
              <a:t>Individual assessment</a:t>
            </a:r>
          </a:p>
          <a:p>
            <a:pPr lvl="1">
              <a:buFont typeface="Arial" panose="020B0604020202020204" pitchFamily="34" charset="0"/>
              <a:buChar char="•"/>
            </a:pPr>
            <a:r>
              <a:rPr lang="en-US" sz="2400" b="1" i="0" dirty="0">
                <a:solidFill>
                  <a:srgbClr val="FFFF00"/>
                </a:solidFill>
                <a:effectLst/>
                <a:latin typeface="Arial" panose="020B0604020202020204" pitchFamily="34" charset="0"/>
              </a:rPr>
              <a:t>Human right monitoring</a:t>
            </a:r>
          </a:p>
          <a:p>
            <a:pPr algn="l"/>
            <a:r>
              <a:rPr lang="en-US" sz="2400" b="0" i="0" dirty="0">
                <a:effectLst/>
                <a:latin typeface="Arial" panose="020B0604020202020204" pitchFamily="34" charset="0"/>
              </a:rPr>
              <a:t>Location is flexible (can also take place in other locations</a:t>
            </a:r>
          </a:p>
        </p:txBody>
      </p:sp>
    </p:spTree>
    <p:extLst>
      <p:ext uri="{BB962C8B-B14F-4D97-AF65-F5344CB8AC3E}">
        <p14:creationId xmlns:p14="http://schemas.microsoft.com/office/powerpoint/2010/main" val="391085433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número de diapositiva 1">
            <a:extLst>
              <a:ext uri="{FF2B5EF4-FFF2-40B4-BE49-F238E27FC236}">
                <a16:creationId xmlns:a16="http://schemas.microsoft.com/office/drawing/2014/main" id="{7F616787-88C4-435B-9952-0A7B2217491C}"/>
              </a:ext>
            </a:extLst>
          </p:cNvPr>
          <p:cNvSpPr>
            <a:spLocks noGrp="1"/>
          </p:cNvSpPr>
          <p:nvPr>
            <p:ph type="sldNum" sz="quarter" idx="12"/>
          </p:nvPr>
        </p:nvSpPr>
        <p:spPr/>
        <p:txBody>
          <a:bodyPr/>
          <a:lstStyle/>
          <a:p>
            <a:fld id="{D57F1E4F-1CFF-5643-939E-217C01CDF565}" type="slidenum">
              <a:rPr lang="en-US" b="1" smtClean="0">
                <a:solidFill>
                  <a:schemeClr val="tx1"/>
                </a:solidFill>
              </a:rPr>
              <a:pPr/>
              <a:t>34</a:t>
            </a:fld>
            <a:endParaRPr lang="en-US" b="1" dirty="0">
              <a:solidFill>
                <a:schemeClr val="tx1"/>
              </a:solidFill>
            </a:endParaRPr>
          </a:p>
        </p:txBody>
      </p:sp>
      <p:sp>
        <p:nvSpPr>
          <p:cNvPr id="4" name="CuadroTexto 3">
            <a:extLst>
              <a:ext uri="{FF2B5EF4-FFF2-40B4-BE49-F238E27FC236}">
                <a16:creationId xmlns:a16="http://schemas.microsoft.com/office/drawing/2014/main" id="{41481C83-5F9E-4BC2-9AB8-08B5F22ABB1A}"/>
              </a:ext>
            </a:extLst>
          </p:cNvPr>
          <p:cNvSpPr txBox="1"/>
          <p:nvPr/>
        </p:nvSpPr>
        <p:spPr>
          <a:xfrm>
            <a:off x="966788" y="765600"/>
            <a:ext cx="6105524" cy="830997"/>
          </a:xfrm>
          <a:prstGeom prst="rect">
            <a:avLst/>
          </a:prstGeom>
          <a:noFill/>
        </p:spPr>
        <p:txBody>
          <a:bodyPr wrap="square">
            <a:spAutoFit/>
          </a:bodyPr>
          <a:lstStyle/>
          <a:p>
            <a:r>
              <a:rPr lang="en-US" sz="2400" b="1" i="0" dirty="0">
                <a:effectLst/>
                <a:highlight>
                  <a:srgbClr val="FF0000"/>
                </a:highlight>
                <a:latin typeface="Arial" panose="020B0604020202020204" pitchFamily="34" charset="0"/>
              </a:rPr>
              <a:t>Negative decision likely</a:t>
            </a:r>
            <a:br>
              <a:rPr lang="en-US" sz="2400" dirty="0">
                <a:highlight>
                  <a:srgbClr val="FF0000"/>
                </a:highlight>
              </a:rPr>
            </a:br>
            <a:r>
              <a:rPr lang="en-US" sz="2400" b="1" i="0" dirty="0">
                <a:effectLst/>
                <a:highlight>
                  <a:srgbClr val="FF0000"/>
                </a:highlight>
                <a:latin typeface="Arial" panose="020B0604020202020204" pitchFamily="34" charset="0"/>
              </a:rPr>
              <a:t>(Security risk)</a:t>
            </a:r>
            <a:endParaRPr lang="es-ES" sz="2400" dirty="0">
              <a:highlight>
                <a:srgbClr val="FF0000"/>
              </a:highlight>
            </a:endParaRPr>
          </a:p>
        </p:txBody>
      </p:sp>
      <p:sp>
        <p:nvSpPr>
          <p:cNvPr id="6" name="CuadroTexto 5">
            <a:extLst>
              <a:ext uri="{FF2B5EF4-FFF2-40B4-BE49-F238E27FC236}">
                <a16:creationId xmlns:a16="http://schemas.microsoft.com/office/drawing/2014/main" id="{E20D2A10-DC24-4715-96DB-1DA3C7A08750}"/>
              </a:ext>
            </a:extLst>
          </p:cNvPr>
          <p:cNvSpPr txBox="1"/>
          <p:nvPr/>
        </p:nvSpPr>
        <p:spPr>
          <a:xfrm>
            <a:off x="5729288" y="704963"/>
            <a:ext cx="6105524" cy="830997"/>
          </a:xfrm>
          <a:prstGeom prst="rect">
            <a:avLst/>
          </a:prstGeom>
          <a:noFill/>
        </p:spPr>
        <p:txBody>
          <a:bodyPr wrap="square">
            <a:spAutoFit/>
          </a:bodyPr>
          <a:lstStyle/>
          <a:p>
            <a:r>
              <a:rPr lang="en-US" sz="2400" b="1" i="0" dirty="0">
                <a:effectLst/>
                <a:highlight>
                  <a:srgbClr val="008000"/>
                </a:highlight>
                <a:latin typeface="Arial" panose="020B0604020202020204" pitchFamily="34" charset="0"/>
              </a:rPr>
              <a:t>Positive decision likely</a:t>
            </a:r>
            <a:br>
              <a:rPr lang="en-US" sz="2400" dirty="0">
                <a:highlight>
                  <a:srgbClr val="008000"/>
                </a:highlight>
              </a:rPr>
            </a:br>
            <a:r>
              <a:rPr lang="en-US" sz="2400" b="1" i="0" dirty="0">
                <a:effectLst/>
                <a:highlight>
                  <a:srgbClr val="008000"/>
                </a:highlight>
                <a:latin typeface="Arial" panose="020B0604020202020204" pitchFamily="34" charset="0"/>
              </a:rPr>
              <a:t>(unaccompanied children and families</a:t>
            </a:r>
            <a:r>
              <a:rPr lang="en-US" sz="2400" b="1" i="0" dirty="0">
                <a:effectLst/>
                <a:latin typeface="Arial" panose="020B0604020202020204" pitchFamily="34" charset="0"/>
              </a:rPr>
              <a:t>)</a:t>
            </a:r>
            <a:endParaRPr lang="es-ES" sz="2400" dirty="0"/>
          </a:p>
        </p:txBody>
      </p:sp>
      <p:graphicFrame>
        <p:nvGraphicFramePr>
          <p:cNvPr id="7" name="Tabla 6">
            <a:extLst>
              <a:ext uri="{FF2B5EF4-FFF2-40B4-BE49-F238E27FC236}">
                <a16:creationId xmlns:a16="http://schemas.microsoft.com/office/drawing/2014/main" id="{B300F483-1689-4049-BE01-7E18FA67FB0C}"/>
              </a:ext>
            </a:extLst>
          </p:cNvPr>
          <p:cNvGraphicFramePr>
            <a:graphicFrameLocks noGrp="1"/>
          </p:cNvGraphicFramePr>
          <p:nvPr>
            <p:extLst>
              <p:ext uri="{D42A27DB-BD31-4B8C-83A1-F6EECF244321}">
                <p14:modId xmlns:p14="http://schemas.microsoft.com/office/powerpoint/2010/main" val="3803985601"/>
              </p:ext>
            </p:extLst>
          </p:nvPr>
        </p:nvGraphicFramePr>
        <p:xfrm>
          <a:off x="966788" y="2210957"/>
          <a:ext cx="9794240" cy="3942080"/>
        </p:xfrm>
        <a:graphic>
          <a:graphicData uri="http://schemas.openxmlformats.org/drawingml/2006/table">
            <a:tbl>
              <a:tblPr/>
              <a:tblGrid>
                <a:gridCol w="4897120">
                  <a:extLst>
                    <a:ext uri="{9D8B030D-6E8A-4147-A177-3AD203B41FA5}">
                      <a16:colId xmlns:a16="http://schemas.microsoft.com/office/drawing/2014/main" val="3614889793"/>
                    </a:ext>
                  </a:extLst>
                </a:gridCol>
                <a:gridCol w="4897120">
                  <a:extLst>
                    <a:ext uri="{9D8B030D-6E8A-4147-A177-3AD203B41FA5}">
                      <a16:colId xmlns:a16="http://schemas.microsoft.com/office/drawing/2014/main" val="2795177881"/>
                    </a:ext>
                  </a:extLst>
                </a:gridCol>
              </a:tblGrid>
              <a:tr h="1051221">
                <a:tc>
                  <a:txBody>
                    <a:bodyPr/>
                    <a:lstStyle/>
                    <a:p>
                      <a:pPr algn="l" fontAlgn="ctr"/>
                      <a:r>
                        <a:rPr lang="es-ES" b="1">
                          <a:solidFill>
                            <a:srgbClr val="FF0000"/>
                          </a:solidFill>
                          <a:effectLst/>
                        </a:rPr>
                        <a:t>Border asylum procedure</a:t>
                      </a:r>
                    </a:p>
                  </a:txBody>
                  <a:tcPr anchor="ctr">
                    <a:lnL>
                      <a:noFill/>
                    </a:lnL>
                    <a:lnR>
                      <a:noFill/>
                    </a:lnR>
                    <a:lnT>
                      <a:noFill/>
                    </a:lnT>
                    <a:lnB>
                      <a:noFill/>
                    </a:lnB>
                    <a:solidFill>
                      <a:srgbClr val="FFFFFF"/>
                    </a:solidFill>
                  </a:tcPr>
                </a:tc>
                <a:tc>
                  <a:txBody>
                    <a:bodyPr/>
                    <a:lstStyle/>
                    <a:p>
                      <a:pPr algn="l" fontAlgn="ctr"/>
                      <a:r>
                        <a:rPr lang="es-ES" b="1">
                          <a:solidFill>
                            <a:srgbClr val="002060"/>
                          </a:solidFill>
                          <a:effectLst/>
                        </a:rPr>
                        <a:t>Normal asylum procedure</a:t>
                      </a:r>
                    </a:p>
                  </a:txBody>
                  <a:tcPr anchor="ctr">
                    <a:lnL>
                      <a:noFill/>
                    </a:lnL>
                    <a:lnR>
                      <a:noFill/>
                    </a:lnR>
                    <a:lnT>
                      <a:noFill/>
                    </a:lnT>
                    <a:lnB>
                      <a:noFill/>
                    </a:lnB>
                    <a:solidFill>
                      <a:srgbClr val="FFFFFF"/>
                    </a:solidFill>
                  </a:tcPr>
                </a:tc>
                <a:extLst>
                  <a:ext uri="{0D108BD9-81ED-4DB2-BD59-A6C34878D82A}">
                    <a16:rowId xmlns:a16="http://schemas.microsoft.com/office/drawing/2014/main" val="4248420692"/>
                  </a:ext>
                </a:extLst>
              </a:tr>
              <a:tr h="1839638">
                <a:tc>
                  <a:txBody>
                    <a:bodyPr/>
                    <a:lstStyle/>
                    <a:p>
                      <a:pPr algn="l" fontAlgn="ctr"/>
                      <a:r>
                        <a:rPr lang="en-US" b="1" dirty="0">
                          <a:solidFill>
                            <a:srgbClr val="FF0000"/>
                          </a:solidFill>
                          <a:effectLst/>
                        </a:rPr>
                        <a:t>Unsuccessful claim for international protection</a:t>
                      </a:r>
                    </a:p>
                  </a:txBody>
                  <a:tcPr anchor="ctr">
                    <a:lnL>
                      <a:noFill/>
                    </a:lnL>
                    <a:lnR>
                      <a:noFill/>
                    </a:lnR>
                    <a:lnT>
                      <a:noFill/>
                    </a:lnT>
                    <a:lnB>
                      <a:noFill/>
                    </a:lnB>
                    <a:solidFill>
                      <a:srgbClr val="F5F5F5"/>
                    </a:solidFill>
                  </a:tcPr>
                </a:tc>
                <a:tc>
                  <a:txBody>
                    <a:bodyPr/>
                    <a:lstStyle/>
                    <a:p>
                      <a:pPr algn="l" fontAlgn="ctr"/>
                      <a:r>
                        <a:rPr lang="en-US" b="1" dirty="0">
                          <a:solidFill>
                            <a:srgbClr val="002060"/>
                          </a:solidFill>
                          <a:effectLst/>
                        </a:rPr>
                        <a:t>Successful claim for international protection</a:t>
                      </a:r>
                    </a:p>
                  </a:txBody>
                  <a:tcPr anchor="ctr">
                    <a:lnL>
                      <a:noFill/>
                    </a:lnL>
                    <a:lnR>
                      <a:noFill/>
                    </a:lnR>
                    <a:lnT>
                      <a:noFill/>
                    </a:lnT>
                    <a:lnB>
                      <a:noFill/>
                    </a:lnB>
                    <a:solidFill>
                      <a:srgbClr val="F5F5F5"/>
                    </a:solidFill>
                  </a:tcPr>
                </a:tc>
                <a:extLst>
                  <a:ext uri="{0D108BD9-81ED-4DB2-BD59-A6C34878D82A}">
                    <a16:rowId xmlns:a16="http://schemas.microsoft.com/office/drawing/2014/main" val="165801238"/>
                  </a:ext>
                </a:extLst>
              </a:tr>
              <a:tr h="1051221">
                <a:tc>
                  <a:txBody>
                    <a:bodyPr/>
                    <a:lstStyle/>
                    <a:p>
                      <a:pPr algn="l" fontAlgn="ctr"/>
                      <a:r>
                        <a:rPr lang="es-ES" b="1" dirty="0" err="1">
                          <a:solidFill>
                            <a:srgbClr val="FF0000"/>
                          </a:solidFill>
                          <a:effectLst/>
                        </a:rPr>
                        <a:t>Return</a:t>
                      </a:r>
                      <a:endParaRPr lang="es-ES" b="1" dirty="0">
                        <a:solidFill>
                          <a:srgbClr val="FF0000"/>
                        </a:solidFill>
                        <a:effectLst/>
                      </a:endParaRPr>
                    </a:p>
                  </a:txBody>
                  <a:tcPr anchor="ctr">
                    <a:lnL>
                      <a:noFill/>
                    </a:lnL>
                    <a:lnR>
                      <a:noFill/>
                    </a:lnR>
                    <a:lnT>
                      <a:noFill/>
                    </a:lnT>
                    <a:lnB>
                      <a:noFill/>
                    </a:lnB>
                    <a:solidFill>
                      <a:srgbClr val="FFFFFF"/>
                    </a:solidFill>
                  </a:tcPr>
                </a:tc>
                <a:tc>
                  <a:txBody>
                    <a:bodyPr/>
                    <a:lstStyle/>
                    <a:p>
                      <a:pPr algn="l" fontAlgn="ctr"/>
                      <a:r>
                        <a:rPr lang="es-ES" b="1" dirty="0" err="1">
                          <a:solidFill>
                            <a:srgbClr val="002060"/>
                          </a:solidFill>
                          <a:effectLst/>
                        </a:rPr>
                        <a:t>Integration</a:t>
                      </a:r>
                      <a:endParaRPr lang="es-ES" b="1" dirty="0">
                        <a:solidFill>
                          <a:srgbClr val="002060"/>
                        </a:solidFill>
                        <a:effectLst/>
                      </a:endParaRPr>
                    </a:p>
                  </a:txBody>
                  <a:tcPr anchor="ctr">
                    <a:lnL>
                      <a:noFill/>
                    </a:lnL>
                    <a:lnR>
                      <a:noFill/>
                    </a:lnR>
                    <a:lnT>
                      <a:noFill/>
                    </a:lnT>
                    <a:lnB>
                      <a:noFill/>
                    </a:lnB>
                    <a:solidFill>
                      <a:srgbClr val="FFFFFF"/>
                    </a:solidFill>
                  </a:tcPr>
                </a:tc>
                <a:extLst>
                  <a:ext uri="{0D108BD9-81ED-4DB2-BD59-A6C34878D82A}">
                    <a16:rowId xmlns:a16="http://schemas.microsoft.com/office/drawing/2014/main" val="3833648072"/>
                  </a:ext>
                </a:extLst>
              </a:tr>
            </a:tbl>
          </a:graphicData>
        </a:graphic>
      </p:graphicFrame>
    </p:spTree>
    <p:extLst>
      <p:ext uri="{BB962C8B-B14F-4D97-AF65-F5344CB8AC3E}">
        <p14:creationId xmlns:p14="http://schemas.microsoft.com/office/powerpoint/2010/main" val="160660253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número de diapositiva 1">
            <a:extLst>
              <a:ext uri="{FF2B5EF4-FFF2-40B4-BE49-F238E27FC236}">
                <a16:creationId xmlns:a16="http://schemas.microsoft.com/office/drawing/2014/main" id="{3A201DD6-9A66-4356-9FC1-2BC7112C7442}"/>
              </a:ext>
            </a:extLst>
          </p:cNvPr>
          <p:cNvSpPr>
            <a:spLocks noGrp="1"/>
          </p:cNvSpPr>
          <p:nvPr>
            <p:ph type="sldNum" sz="quarter" idx="12"/>
          </p:nvPr>
        </p:nvSpPr>
        <p:spPr>
          <a:xfrm>
            <a:off x="10913533" y="5258079"/>
            <a:ext cx="1142245" cy="669925"/>
          </a:xfrm>
        </p:spPr>
        <p:txBody>
          <a:bodyPr/>
          <a:lstStyle/>
          <a:p>
            <a:fld id="{D57F1E4F-1CFF-5643-939E-217C01CDF565}" type="slidenum">
              <a:rPr lang="en-US" smtClean="0">
                <a:solidFill>
                  <a:schemeClr val="tx1"/>
                </a:solidFill>
              </a:rPr>
              <a:pPr/>
              <a:t>35</a:t>
            </a:fld>
            <a:endParaRPr lang="en-US" dirty="0">
              <a:solidFill>
                <a:schemeClr val="tx1"/>
              </a:solidFill>
            </a:endParaRPr>
          </a:p>
        </p:txBody>
      </p:sp>
      <p:sp>
        <p:nvSpPr>
          <p:cNvPr id="4" name="CuadroTexto 3">
            <a:extLst>
              <a:ext uri="{FF2B5EF4-FFF2-40B4-BE49-F238E27FC236}">
                <a16:creationId xmlns:a16="http://schemas.microsoft.com/office/drawing/2014/main" id="{2E69C8C4-0C19-452C-8090-E78A676D5480}"/>
              </a:ext>
            </a:extLst>
          </p:cNvPr>
          <p:cNvSpPr txBox="1"/>
          <p:nvPr/>
        </p:nvSpPr>
        <p:spPr>
          <a:xfrm>
            <a:off x="356164" y="1743855"/>
            <a:ext cx="11479672" cy="5956374"/>
          </a:xfrm>
          <a:prstGeom prst="rect">
            <a:avLst/>
          </a:prstGeom>
          <a:noFill/>
        </p:spPr>
        <p:txBody>
          <a:bodyPr wrap="square">
            <a:spAutoFit/>
          </a:bodyPr>
          <a:lstStyle/>
          <a:p>
            <a:pPr marL="342900" lvl="0" indent="-342900">
              <a:lnSpc>
                <a:spcPct val="107000"/>
              </a:lnSpc>
              <a:spcAft>
                <a:spcPts val="800"/>
              </a:spcAft>
              <a:buSzPts val="1000"/>
              <a:buFont typeface="Symbol" panose="05050102010706020507" pitchFamily="18" charset="2"/>
              <a:buChar char=""/>
              <a:tabLst>
                <a:tab pos="457200" algn="l"/>
              </a:tabLst>
            </a:pPr>
            <a:r>
              <a:rPr lang="en-US" sz="3200" b="1" i="0" dirty="0">
                <a:effectLst/>
                <a:highlight>
                  <a:srgbClr val="000080"/>
                </a:highlight>
                <a:latin typeface="Arial" panose="020B0604020202020204" pitchFamily="34" charset="0"/>
              </a:rPr>
              <a:t>Seamless system</a:t>
            </a:r>
            <a:r>
              <a:rPr lang="en-US" sz="3200" b="0" i="0" dirty="0">
                <a:effectLst/>
                <a:highlight>
                  <a:srgbClr val="000080"/>
                </a:highlight>
                <a:latin typeface="Arial" panose="020B0604020202020204" pitchFamily="34" charset="0"/>
              </a:rPr>
              <a:t> </a:t>
            </a:r>
            <a:r>
              <a:rPr lang="en-US" sz="3200" b="0" i="0" dirty="0">
                <a:effectLst/>
                <a:latin typeface="Arial" panose="020B0604020202020204" pitchFamily="34" charset="0"/>
              </a:rPr>
              <a:t>for arrival to either return or integration</a:t>
            </a:r>
          </a:p>
          <a:p>
            <a:pPr marL="342900" lvl="0" indent="-342900">
              <a:lnSpc>
                <a:spcPct val="107000"/>
              </a:lnSpc>
              <a:spcAft>
                <a:spcPts val="800"/>
              </a:spcAft>
              <a:buSzPts val="1000"/>
              <a:buFont typeface="Symbol" panose="05050102010706020507" pitchFamily="18" charset="2"/>
              <a:buChar char=""/>
              <a:tabLst>
                <a:tab pos="457200" algn="l"/>
              </a:tabLst>
            </a:pPr>
            <a:r>
              <a:rPr lang="en-US" sz="3200" b="1" dirty="0">
                <a:effectLst/>
                <a:highlight>
                  <a:srgbClr val="000080"/>
                </a:highlight>
                <a:latin typeface="Arial" panose="020B0604020202020204" pitchFamily="34" charset="0"/>
                <a:ea typeface="Calibri" panose="020F0502020204030204" pitchFamily="34" charset="0"/>
                <a:cs typeface="Times New Roman" panose="02020603050405020304" pitchFamily="18" charset="0"/>
              </a:rPr>
              <a:t>Border procedures</a:t>
            </a:r>
            <a:r>
              <a:rPr lang="en-US" sz="3200" b="1" dirty="0">
                <a:effectLst/>
                <a:latin typeface="Arial" panose="020B0604020202020204" pitchFamily="34" charset="0"/>
                <a:ea typeface="Calibri" panose="020F0502020204030204" pitchFamily="34" charset="0"/>
                <a:cs typeface="Times New Roman" panose="02020603050405020304" pitchFamily="18" charset="0"/>
              </a:rPr>
              <a:t>: </a:t>
            </a:r>
            <a:r>
              <a:rPr lang="en-US" sz="2400" b="1" dirty="0">
                <a:effectLst/>
                <a:latin typeface="Arial" panose="020B0604020202020204" pitchFamily="34" charset="0"/>
                <a:ea typeface="Calibri" panose="020F0502020204030204" pitchFamily="34" charset="0"/>
                <a:cs typeface="Times New Roman" panose="02020603050405020304" pitchFamily="18" charset="0"/>
              </a:rPr>
              <a:t>rapid identification of the procedure within 5 days, prior evaluation, asylum or prior return (screening) versus 12 weeks of the current asylum procedure (DDFF Agency).</a:t>
            </a:r>
          </a:p>
          <a:p>
            <a:pPr marL="342900" lvl="0" indent="-342900">
              <a:lnSpc>
                <a:spcPct val="107000"/>
              </a:lnSpc>
              <a:spcAft>
                <a:spcPts val="800"/>
              </a:spcAft>
              <a:buSzPts val="1000"/>
              <a:buFont typeface="Symbol" panose="05050102010706020507" pitchFamily="18" charset="2"/>
              <a:buChar char=""/>
              <a:tabLst>
                <a:tab pos="457200" algn="l"/>
              </a:tabLst>
            </a:pPr>
            <a:r>
              <a:rPr lang="en-US" sz="2800" b="1" dirty="0">
                <a:effectLst/>
                <a:latin typeface="Arial" panose="020B0604020202020204" pitchFamily="34" charset="0"/>
                <a:ea typeface="Calibri" panose="020F0502020204030204" pitchFamily="34" charset="0"/>
                <a:cs typeface="Times New Roman" panose="02020603050405020304" pitchFamily="18" charset="0"/>
              </a:rPr>
              <a:t>Legal guarantees and monitoring system to ensure full </a:t>
            </a:r>
            <a:r>
              <a:rPr lang="en-US" sz="2800" b="1" dirty="0">
                <a:effectLst/>
                <a:highlight>
                  <a:srgbClr val="800000"/>
                </a:highlight>
                <a:latin typeface="Arial" panose="020B0604020202020204" pitchFamily="34" charset="0"/>
                <a:ea typeface="Calibri" panose="020F0502020204030204" pitchFamily="34" charset="0"/>
                <a:cs typeface="Times New Roman" panose="02020603050405020304" pitchFamily="18" charset="0"/>
              </a:rPr>
              <a:t>respect for rights </a:t>
            </a:r>
            <a:r>
              <a:rPr lang="en-US" sz="2800" b="1" dirty="0">
                <a:highlight>
                  <a:srgbClr val="800000"/>
                </a:highlight>
                <a:latin typeface="Arial" panose="020B0604020202020204" pitchFamily="34" charset="0"/>
                <a:ea typeface="Calibri" panose="020F0502020204030204" pitchFamily="34" charset="0"/>
                <a:cs typeface="Times New Roman" panose="02020603050405020304" pitchFamily="18" charset="0"/>
              </a:rPr>
              <a:t> since</a:t>
            </a:r>
            <a:r>
              <a:rPr lang="en-US" sz="2800" b="1" dirty="0">
                <a:effectLst/>
                <a:latin typeface="Arial" panose="020B0604020202020204" pitchFamily="34" charset="0"/>
                <a:ea typeface="Calibri" panose="020F0502020204030204" pitchFamily="34" charset="0"/>
                <a:cs typeface="Times New Roman" panose="02020603050405020304" pitchFamily="18" charset="0"/>
              </a:rPr>
              <a:t> the beginning to the end of the procedure</a:t>
            </a:r>
          </a:p>
          <a:p>
            <a:pPr marL="342900" lvl="0" indent="-342900">
              <a:lnSpc>
                <a:spcPct val="107000"/>
              </a:lnSpc>
              <a:spcAft>
                <a:spcPts val="800"/>
              </a:spcAft>
              <a:buSzPts val="1000"/>
              <a:buFont typeface="Symbol" panose="05050102010706020507" pitchFamily="18" charset="2"/>
              <a:buChar char=""/>
              <a:tabLst>
                <a:tab pos="457200" algn="l"/>
              </a:tabLst>
            </a:pPr>
            <a:r>
              <a:rPr lang="en-US" sz="3200" b="0" i="0" u="none" strike="noStrike" dirty="0">
                <a:effectLst/>
                <a:highlight>
                  <a:srgbClr val="800000"/>
                </a:highlight>
                <a:latin typeface="Arial" panose="020B0604020202020204" pitchFamily="34" charset="0"/>
                <a:hlinkClick r:id="rId2">
                  <a:extLst>
                    <a:ext uri="{A12FA001-AC4F-418D-AE19-62706E023703}">
                      <ahyp:hlinkClr xmlns:ahyp="http://schemas.microsoft.com/office/drawing/2018/hyperlinkcolor" val="tx"/>
                    </a:ext>
                  </a:extLst>
                </a:hlinkClick>
              </a:rPr>
              <a:t>The Regulation on the European Border and Coast Guard</a:t>
            </a:r>
            <a:r>
              <a:rPr lang="en-US" sz="3200" b="0" i="0" dirty="0">
                <a:effectLst/>
                <a:highlight>
                  <a:srgbClr val="800000"/>
                </a:highlight>
                <a:latin typeface="Arial" panose="020B0604020202020204" pitchFamily="34" charset="0"/>
              </a:rPr>
              <a:t>  </a:t>
            </a:r>
            <a:r>
              <a:rPr lang="en-US" sz="3200" b="0" i="0" dirty="0">
                <a:effectLst/>
                <a:latin typeface="Arial" panose="020B0604020202020204" pitchFamily="34" charset="0"/>
              </a:rPr>
              <a:t>with capacity of 10 000 operational staff</a:t>
            </a:r>
          </a:p>
          <a:p>
            <a:pPr marL="342900" lvl="0" indent="-342900">
              <a:lnSpc>
                <a:spcPct val="107000"/>
              </a:lnSpc>
              <a:spcAft>
                <a:spcPts val="800"/>
              </a:spcAft>
              <a:buSzPts val="1000"/>
              <a:buFont typeface="Symbol" panose="05050102010706020507" pitchFamily="18" charset="2"/>
              <a:buChar char=""/>
              <a:tabLst>
                <a:tab pos="457200" algn="l"/>
              </a:tabLst>
            </a:pPr>
            <a:r>
              <a:rPr lang="es-ES" sz="3200" dirty="0" err="1">
                <a:effectLst/>
                <a:highlight>
                  <a:srgbClr val="800000"/>
                </a:highlight>
                <a:latin typeface="Arial" panose="020B0604020202020204" pitchFamily="34" charset="0"/>
                <a:ea typeface="Calibri" panose="020F0502020204030204" pitchFamily="34" charset="0"/>
                <a:cs typeface="Arial" panose="020B0604020202020204" pitchFamily="34" charset="0"/>
              </a:rPr>
              <a:t>Information</a:t>
            </a:r>
            <a:r>
              <a:rPr lang="es-ES" sz="3200" dirty="0">
                <a:effectLst/>
                <a:highlight>
                  <a:srgbClr val="800000"/>
                </a:highlight>
                <a:latin typeface="Arial" panose="020B0604020202020204" pitchFamily="34" charset="0"/>
                <a:ea typeface="Calibri" panose="020F0502020204030204" pitchFamily="34" charset="0"/>
                <a:cs typeface="Arial" panose="020B0604020202020204" pitchFamily="34" charset="0"/>
              </a:rPr>
              <a:t> </a:t>
            </a:r>
            <a:r>
              <a:rPr lang="es-ES" sz="3200" dirty="0" err="1">
                <a:effectLst/>
                <a:highlight>
                  <a:srgbClr val="800000"/>
                </a:highlight>
                <a:latin typeface="Arial" panose="020B0604020202020204" pitchFamily="34" charset="0"/>
                <a:ea typeface="Calibri" panose="020F0502020204030204" pitchFamily="34" charset="0"/>
                <a:cs typeface="Arial" panose="020B0604020202020204" pitchFamily="34" charset="0"/>
              </a:rPr>
              <a:t>systems</a:t>
            </a:r>
            <a:r>
              <a:rPr lang="es-ES" sz="3200" dirty="0">
                <a:effectLst/>
                <a:highlight>
                  <a:srgbClr val="800000"/>
                </a:highlight>
                <a:latin typeface="Arial" panose="020B0604020202020204" pitchFamily="34" charset="0"/>
                <a:ea typeface="Calibri" panose="020F0502020204030204" pitchFamily="34" charset="0"/>
                <a:cs typeface="Arial" panose="020B0604020202020204" pitchFamily="34" charset="0"/>
              </a:rPr>
              <a:t> </a:t>
            </a:r>
            <a:r>
              <a:rPr lang="es-ES" sz="3200" dirty="0" err="1">
                <a:effectLst/>
                <a:highlight>
                  <a:srgbClr val="800000"/>
                </a:highlight>
                <a:latin typeface="Arial" panose="020B0604020202020204" pitchFamily="34" charset="0"/>
                <a:ea typeface="Calibri" panose="020F0502020204030204" pitchFamily="34" charset="0"/>
                <a:cs typeface="Arial" panose="020B0604020202020204" pitchFamily="34" charset="0"/>
              </a:rPr>
              <a:t>for</a:t>
            </a:r>
            <a:r>
              <a:rPr lang="es-ES" sz="3200" dirty="0">
                <a:effectLst/>
                <a:highlight>
                  <a:srgbClr val="800000"/>
                </a:highlight>
                <a:latin typeface="Arial" panose="020B0604020202020204" pitchFamily="34" charset="0"/>
                <a:ea typeface="Calibri" panose="020F0502020204030204" pitchFamily="34" charset="0"/>
                <a:cs typeface="Arial" panose="020B0604020202020204" pitchFamily="34" charset="0"/>
              </a:rPr>
              <a:t> </a:t>
            </a:r>
            <a:r>
              <a:rPr lang="es-ES" sz="3200" dirty="0" err="1">
                <a:effectLst/>
                <a:highlight>
                  <a:srgbClr val="800000"/>
                </a:highlight>
                <a:latin typeface="Arial" panose="020B0604020202020204" pitchFamily="34" charset="0"/>
                <a:ea typeface="Calibri" panose="020F0502020204030204" pitchFamily="34" charset="0"/>
                <a:cs typeface="Arial" panose="020B0604020202020204" pitchFamily="34" charset="0"/>
              </a:rPr>
              <a:t>border</a:t>
            </a:r>
            <a:r>
              <a:rPr lang="es-ES" sz="3200" dirty="0">
                <a:effectLst/>
                <a:highlight>
                  <a:srgbClr val="800000"/>
                </a:highlight>
                <a:latin typeface="Arial" panose="020B0604020202020204" pitchFamily="34" charset="0"/>
                <a:ea typeface="Calibri" panose="020F0502020204030204" pitchFamily="34" charset="0"/>
                <a:cs typeface="Arial" panose="020B0604020202020204" pitchFamily="34" charset="0"/>
              </a:rPr>
              <a:t> and </a:t>
            </a:r>
            <a:r>
              <a:rPr lang="es-ES" sz="3200" dirty="0" err="1">
                <a:effectLst/>
                <a:highlight>
                  <a:srgbClr val="800000"/>
                </a:highlight>
                <a:latin typeface="Arial" panose="020B0604020202020204" pitchFamily="34" charset="0"/>
                <a:ea typeface="Calibri" panose="020F0502020204030204" pitchFamily="34" charset="0"/>
                <a:cs typeface="Arial" panose="020B0604020202020204" pitchFamily="34" charset="0"/>
              </a:rPr>
              <a:t>migration</a:t>
            </a:r>
            <a:r>
              <a:rPr lang="es-ES" sz="3200" dirty="0">
                <a:effectLst/>
                <a:highlight>
                  <a:srgbClr val="800000"/>
                </a:highlight>
                <a:latin typeface="Arial" panose="020B0604020202020204" pitchFamily="34" charset="0"/>
                <a:ea typeface="Calibri" panose="020F0502020204030204" pitchFamily="34" charset="0"/>
                <a:cs typeface="Arial" panose="020B0604020202020204" pitchFamily="34" charset="0"/>
              </a:rPr>
              <a:t> </a:t>
            </a:r>
            <a:r>
              <a:rPr lang="es-ES" sz="3200" dirty="0" err="1">
                <a:effectLst/>
                <a:highlight>
                  <a:srgbClr val="800000"/>
                </a:highlight>
                <a:latin typeface="Arial" panose="020B0604020202020204" pitchFamily="34" charset="0"/>
                <a:ea typeface="Calibri" panose="020F0502020204030204" pitchFamily="34" charset="0"/>
                <a:cs typeface="Arial" panose="020B0604020202020204" pitchFamily="34" charset="0"/>
              </a:rPr>
              <a:t>management</a:t>
            </a:r>
            <a:endParaRPr lang="es-ES" sz="3200" dirty="0">
              <a:effectLst/>
              <a:highlight>
                <a:srgbClr val="800000"/>
              </a:highlight>
              <a:latin typeface="Arial" panose="020B0604020202020204" pitchFamily="34" charset="0"/>
              <a:ea typeface="Calibri" panose="020F0502020204030204" pitchFamily="34" charset="0"/>
              <a:cs typeface="Arial" panose="020B0604020202020204" pitchFamily="34" charset="0"/>
            </a:endParaRPr>
          </a:p>
          <a:p>
            <a:pPr>
              <a:lnSpc>
                <a:spcPct val="107000"/>
              </a:lnSpc>
              <a:spcAft>
                <a:spcPts val="800"/>
              </a:spcAft>
            </a:pPr>
            <a:endParaRPr lang="es-ES" sz="2000" b="1" dirty="0">
              <a:effectLst/>
              <a:latin typeface="Times New Roman" panose="02020603050405020304" pitchFamily="18" charset="0"/>
              <a:ea typeface="Times New Roman" panose="02020603050405020304" pitchFamily="18" charset="0"/>
            </a:endParaRPr>
          </a:p>
          <a:p>
            <a:pPr>
              <a:lnSpc>
                <a:spcPct val="107000"/>
              </a:lnSpc>
              <a:spcAft>
                <a:spcPts val="800"/>
              </a:spcAft>
            </a:pPr>
            <a:endParaRPr lang="es-ES" sz="1800" dirty="0">
              <a:solidFill>
                <a:srgbClr val="404040"/>
              </a:solidFill>
              <a:effectLst/>
              <a:latin typeface="Arial" panose="020B0604020202020204" pitchFamily="34" charset="0"/>
              <a:ea typeface="Calibri" panose="020F0502020204030204" pitchFamily="34" charset="0"/>
            </a:endParaRPr>
          </a:p>
          <a:p>
            <a:pPr>
              <a:lnSpc>
                <a:spcPct val="107000"/>
              </a:lnSpc>
              <a:spcAft>
                <a:spcPts val="800"/>
              </a:spcAft>
            </a:pPr>
            <a:endParaRPr lang="es-ES"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CuadroTexto 4">
            <a:extLst>
              <a:ext uri="{FF2B5EF4-FFF2-40B4-BE49-F238E27FC236}">
                <a16:creationId xmlns:a16="http://schemas.microsoft.com/office/drawing/2014/main" id="{A6F12BFE-70B2-445F-B126-8B89D2819F51}"/>
              </a:ext>
            </a:extLst>
          </p:cNvPr>
          <p:cNvSpPr txBox="1"/>
          <p:nvPr/>
        </p:nvSpPr>
        <p:spPr>
          <a:xfrm>
            <a:off x="1220718" y="150766"/>
            <a:ext cx="9006214" cy="1446550"/>
          </a:xfrm>
          <a:prstGeom prst="rect">
            <a:avLst/>
          </a:prstGeom>
          <a:noFill/>
        </p:spPr>
        <p:txBody>
          <a:bodyPr wrap="square">
            <a:spAutoFit/>
          </a:bodyPr>
          <a:lstStyle/>
          <a:p>
            <a:pPr algn="ctr"/>
            <a:r>
              <a:rPr lang="es-ES" sz="3200" b="1" dirty="0">
                <a:solidFill>
                  <a:schemeClr val="bg2">
                    <a:lumMod val="50000"/>
                  </a:schemeClr>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New </a:t>
            </a:r>
            <a:r>
              <a:rPr lang="es-ES" sz="3200" b="1" dirty="0" err="1">
                <a:solidFill>
                  <a:schemeClr val="bg2">
                    <a:lumMod val="50000"/>
                  </a:schemeClr>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integrated</a:t>
            </a:r>
            <a:r>
              <a:rPr lang="es-ES" sz="3200" b="1" dirty="0">
                <a:solidFill>
                  <a:schemeClr val="bg2">
                    <a:lumMod val="50000"/>
                  </a:schemeClr>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r>
              <a:rPr lang="es-ES" sz="3200" b="1" dirty="0" err="1">
                <a:solidFill>
                  <a:schemeClr val="bg2">
                    <a:lumMod val="50000"/>
                  </a:schemeClr>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border</a:t>
            </a:r>
            <a:r>
              <a:rPr lang="es-ES" sz="3200" b="1" dirty="0">
                <a:solidFill>
                  <a:schemeClr val="bg2">
                    <a:lumMod val="50000"/>
                  </a:schemeClr>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r>
              <a:rPr lang="es-ES" sz="3200" b="1" dirty="0" err="1">
                <a:solidFill>
                  <a:schemeClr val="bg2">
                    <a:lumMod val="50000"/>
                  </a:schemeClr>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procedure</a:t>
            </a:r>
            <a:endParaRPr lang="es-ES" sz="3200" b="1" dirty="0">
              <a:solidFill>
                <a:schemeClr val="bg2">
                  <a:lumMod val="50000"/>
                </a:schemeClr>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p>
            <a:pPr algn="ctr"/>
            <a:r>
              <a:rPr lang="en-US" sz="2800" b="1" i="0" dirty="0">
                <a:solidFill>
                  <a:schemeClr val="accent1">
                    <a:lumMod val="75000"/>
                  </a:schemeClr>
                </a:solidFill>
                <a:effectLst/>
                <a:highlight>
                  <a:srgbClr val="00FF00"/>
                </a:highlight>
                <a:latin typeface="Arial" panose="020B0604020202020204" pitchFamily="34" charset="0"/>
              </a:rPr>
              <a:t>New screening </a:t>
            </a:r>
            <a:r>
              <a:rPr lang="en-US" sz="2800" b="0" i="0" dirty="0">
                <a:solidFill>
                  <a:schemeClr val="accent1">
                    <a:lumMod val="75000"/>
                  </a:schemeClr>
                </a:solidFill>
                <a:effectLst/>
                <a:highlight>
                  <a:srgbClr val="00FF00"/>
                </a:highlight>
                <a:latin typeface="Arial" panose="020B0604020202020204" pitchFamily="34" charset="0"/>
              </a:rPr>
              <a:t>for anyone arriving irregularly to direct them into the right procedure</a:t>
            </a:r>
            <a:endParaRPr lang="es-ES" sz="2800" b="1" dirty="0">
              <a:solidFill>
                <a:schemeClr val="accent1">
                  <a:lumMod val="75000"/>
                </a:schemeClr>
              </a:solidFill>
              <a:effectLst>
                <a:outerShdw blurRad="38100" dist="38100" dir="2700000" algn="tl">
                  <a:srgbClr val="000000">
                    <a:alpha val="43137"/>
                  </a:srgbClr>
                </a:outerShdw>
              </a:effectLst>
              <a:highlight>
                <a:srgbClr val="00FF00"/>
              </a:highlight>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28951971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número de diapositiva 3">
            <a:extLst>
              <a:ext uri="{FF2B5EF4-FFF2-40B4-BE49-F238E27FC236}">
                <a16:creationId xmlns:a16="http://schemas.microsoft.com/office/drawing/2014/main" id="{993983D8-629C-48E3-8D53-A871356D2677}"/>
              </a:ext>
            </a:extLst>
          </p:cNvPr>
          <p:cNvSpPr>
            <a:spLocks noGrp="1"/>
          </p:cNvSpPr>
          <p:nvPr>
            <p:ph type="sldNum" sz="quarter" idx="12"/>
          </p:nvPr>
        </p:nvSpPr>
        <p:spPr/>
        <p:txBody>
          <a:bodyPr/>
          <a:lstStyle/>
          <a:p>
            <a:fld id="{D57F1E4F-1CFF-5643-939E-217C01CDF565}" type="slidenum">
              <a:rPr lang="en-US" smtClean="0">
                <a:solidFill>
                  <a:schemeClr val="tx1"/>
                </a:solidFill>
              </a:rPr>
              <a:pPr/>
              <a:t>36</a:t>
            </a:fld>
            <a:endParaRPr lang="en-US" dirty="0">
              <a:solidFill>
                <a:schemeClr val="tx1"/>
              </a:solidFill>
            </a:endParaRPr>
          </a:p>
        </p:txBody>
      </p:sp>
      <p:sp>
        <p:nvSpPr>
          <p:cNvPr id="6" name="CuadroTexto 5">
            <a:extLst>
              <a:ext uri="{FF2B5EF4-FFF2-40B4-BE49-F238E27FC236}">
                <a16:creationId xmlns:a16="http://schemas.microsoft.com/office/drawing/2014/main" id="{862216AC-7AE4-4F9B-A9FA-577D09342E22}"/>
              </a:ext>
            </a:extLst>
          </p:cNvPr>
          <p:cNvSpPr txBox="1"/>
          <p:nvPr/>
        </p:nvSpPr>
        <p:spPr>
          <a:xfrm>
            <a:off x="551146" y="773999"/>
            <a:ext cx="10634596" cy="1569660"/>
          </a:xfrm>
          <a:prstGeom prst="rect">
            <a:avLst/>
          </a:prstGeom>
          <a:noFill/>
        </p:spPr>
        <p:txBody>
          <a:bodyPr wrap="square">
            <a:spAutoFit/>
          </a:bodyPr>
          <a:lstStyle/>
          <a:p>
            <a:pPr algn="ctr"/>
            <a:r>
              <a:rPr lang="en-US" sz="3200" b="1" i="0" dirty="0">
                <a:effectLst/>
                <a:highlight>
                  <a:srgbClr val="008000"/>
                </a:highlight>
                <a:latin typeface="Arial" panose="020B0604020202020204" pitchFamily="34" charset="0"/>
              </a:rPr>
              <a:t>Confidence in EU rules: monitoring of and support to national authorities</a:t>
            </a:r>
          </a:p>
          <a:p>
            <a:pPr algn="ctr"/>
            <a:endParaRPr lang="es-ES" sz="3200" b="1" dirty="0">
              <a:solidFill>
                <a:srgbClr val="C00000"/>
              </a:solidFill>
              <a:effectLst/>
              <a:latin typeface="Times New Roman" panose="02020603050405020304" pitchFamily="18" charset="0"/>
              <a:ea typeface="Times New Roman" panose="02020603050405020304" pitchFamily="18" charset="0"/>
            </a:endParaRPr>
          </a:p>
        </p:txBody>
      </p:sp>
      <p:sp>
        <p:nvSpPr>
          <p:cNvPr id="5" name="CuadroTexto 4">
            <a:extLst>
              <a:ext uri="{FF2B5EF4-FFF2-40B4-BE49-F238E27FC236}">
                <a16:creationId xmlns:a16="http://schemas.microsoft.com/office/drawing/2014/main" id="{517B23C8-D300-4968-83CC-161258236ACC}"/>
              </a:ext>
            </a:extLst>
          </p:cNvPr>
          <p:cNvSpPr txBox="1"/>
          <p:nvPr/>
        </p:nvSpPr>
        <p:spPr>
          <a:xfrm>
            <a:off x="304800" y="2136339"/>
            <a:ext cx="11268075" cy="3970318"/>
          </a:xfrm>
          <a:prstGeom prst="rect">
            <a:avLst/>
          </a:prstGeom>
          <a:noFill/>
        </p:spPr>
        <p:txBody>
          <a:bodyPr wrap="square">
            <a:spAutoFit/>
          </a:bodyPr>
          <a:lstStyle/>
          <a:p>
            <a:pPr algn="l">
              <a:buFont typeface="Arial" panose="020B0604020202020204" pitchFamily="34" charset="0"/>
              <a:buChar char="•"/>
            </a:pPr>
            <a:r>
              <a:rPr lang="en-US" sz="2800" b="0" i="0" dirty="0">
                <a:effectLst/>
                <a:highlight>
                  <a:srgbClr val="800000"/>
                </a:highlight>
                <a:latin typeface="+mj-lt"/>
              </a:rPr>
              <a:t>European </a:t>
            </a:r>
            <a:r>
              <a:rPr lang="en-US" sz="2800" b="1" i="0" dirty="0">
                <a:effectLst/>
                <a:highlight>
                  <a:srgbClr val="800000"/>
                </a:highlight>
                <a:latin typeface="+mj-lt"/>
              </a:rPr>
              <a:t>monitoring of national systems</a:t>
            </a:r>
            <a:r>
              <a:rPr lang="en-US" sz="2800" b="0" i="0" dirty="0">
                <a:effectLst/>
                <a:highlight>
                  <a:srgbClr val="800000"/>
                </a:highlight>
                <a:latin typeface="+mj-lt"/>
              </a:rPr>
              <a:t> </a:t>
            </a:r>
            <a:r>
              <a:rPr lang="en-US" sz="2800" b="0" i="0" dirty="0">
                <a:effectLst/>
                <a:latin typeface="+mj-lt"/>
              </a:rPr>
              <a:t>to ensure consistency on the ground: Commission, peer reviews by other Member States, Frontex vulnerability assessments, </a:t>
            </a:r>
            <a:r>
              <a:rPr lang="en-US" sz="2800" b="0" i="0" dirty="0">
                <a:effectLst/>
                <a:highlight>
                  <a:srgbClr val="800000"/>
                </a:highlight>
                <a:latin typeface="+mj-lt"/>
              </a:rPr>
              <a:t>new EU Agency for Asylum monitoring</a:t>
            </a:r>
          </a:p>
          <a:p>
            <a:pPr algn="l">
              <a:buFont typeface="Arial" panose="020B0604020202020204" pitchFamily="34" charset="0"/>
              <a:buChar char="•"/>
            </a:pPr>
            <a:r>
              <a:rPr lang="en-US" sz="2800" b="0" i="0" dirty="0">
                <a:effectLst/>
                <a:highlight>
                  <a:srgbClr val="00FF00"/>
                </a:highlight>
                <a:latin typeface="+mj-lt"/>
              </a:rPr>
              <a:t>Special </a:t>
            </a:r>
            <a:r>
              <a:rPr lang="en-US" sz="2800" b="1" i="0" dirty="0">
                <a:effectLst/>
                <a:highlight>
                  <a:srgbClr val="00FF00"/>
                </a:highlight>
                <a:latin typeface="+mj-lt"/>
              </a:rPr>
              <a:t>monitoring of effective access to asylum</a:t>
            </a:r>
            <a:r>
              <a:rPr lang="en-US" sz="2800" b="0" i="0" dirty="0">
                <a:effectLst/>
                <a:highlight>
                  <a:srgbClr val="00FF00"/>
                </a:highlight>
                <a:latin typeface="+mj-lt"/>
              </a:rPr>
              <a:t> </a:t>
            </a:r>
            <a:r>
              <a:rPr lang="en-US" sz="2800" b="0" i="0" dirty="0">
                <a:effectLst/>
                <a:latin typeface="+mj-lt"/>
              </a:rPr>
              <a:t>and </a:t>
            </a:r>
            <a:r>
              <a:rPr lang="en-US" sz="2800" b="0" i="0" dirty="0">
                <a:effectLst/>
                <a:highlight>
                  <a:srgbClr val="00FF00"/>
                </a:highlight>
                <a:latin typeface="+mj-lt"/>
              </a:rPr>
              <a:t>r</a:t>
            </a:r>
            <a:r>
              <a:rPr lang="en-US" sz="2800" b="1" i="0" dirty="0">
                <a:effectLst/>
                <a:highlight>
                  <a:srgbClr val="00FF00"/>
                </a:highlight>
                <a:latin typeface="+mj-lt"/>
              </a:rPr>
              <a:t>espect for fundamental rights </a:t>
            </a:r>
            <a:r>
              <a:rPr lang="en-US" sz="2800" b="0" i="0" dirty="0">
                <a:effectLst/>
                <a:highlight>
                  <a:srgbClr val="00FF00"/>
                </a:highlight>
                <a:latin typeface="+mj-lt"/>
              </a:rPr>
              <a:t>by Member States and the Fundamental Rights Agency</a:t>
            </a:r>
          </a:p>
          <a:p>
            <a:pPr algn="l">
              <a:buFont typeface="Arial" panose="020B0604020202020204" pitchFamily="34" charset="0"/>
              <a:buChar char="•"/>
            </a:pPr>
            <a:r>
              <a:rPr lang="en-US" sz="2800" b="0" i="0" dirty="0">
                <a:effectLst/>
                <a:latin typeface="+mj-lt"/>
              </a:rPr>
              <a:t>Fully-fledged </a:t>
            </a:r>
            <a:r>
              <a:rPr lang="en-US" sz="2800" b="1" i="0" dirty="0">
                <a:effectLst/>
                <a:highlight>
                  <a:srgbClr val="000080"/>
                </a:highlight>
                <a:latin typeface="+mj-lt"/>
              </a:rPr>
              <a:t>EU Agency for Asylum offering stronger support,</a:t>
            </a:r>
            <a:r>
              <a:rPr lang="en-US" sz="2800" b="0" i="0" dirty="0">
                <a:effectLst/>
                <a:highlight>
                  <a:srgbClr val="000080"/>
                </a:highlight>
                <a:latin typeface="+mj-lt"/>
              </a:rPr>
              <a:t> </a:t>
            </a:r>
            <a:r>
              <a:rPr lang="en-US" sz="2800" b="0" i="0" dirty="0">
                <a:effectLst/>
                <a:latin typeface="+mj-lt"/>
              </a:rPr>
              <a:t>more support from Frontex</a:t>
            </a:r>
          </a:p>
        </p:txBody>
      </p:sp>
    </p:spTree>
    <p:extLst>
      <p:ext uri="{BB962C8B-B14F-4D97-AF65-F5344CB8AC3E}">
        <p14:creationId xmlns:p14="http://schemas.microsoft.com/office/powerpoint/2010/main" val="197813138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número de diapositiva 1">
            <a:extLst>
              <a:ext uri="{FF2B5EF4-FFF2-40B4-BE49-F238E27FC236}">
                <a16:creationId xmlns:a16="http://schemas.microsoft.com/office/drawing/2014/main" id="{5BE39B7C-78A7-487F-9CA8-2BF5E02F2695}"/>
              </a:ext>
            </a:extLst>
          </p:cNvPr>
          <p:cNvSpPr>
            <a:spLocks noGrp="1"/>
          </p:cNvSpPr>
          <p:nvPr>
            <p:ph type="sldNum" sz="quarter" idx="12"/>
          </p:nvPr>
        </p:nvSpPr>
        <p:spPr/>
        <p:txBody>
          <a:bodyPr/>
          <a:lstStyle/>
          <a:p>
            <a:fld id="{D57F1E4F-1CFF-5643-939E-217C01CDF565}" type="slidenum">
              <a:rPr lang="en-US" smtClean="0">
                <a:solidFill>
                  <a:schemeClr val="tx1"/>
                </a:solidFill>
              </a:rPr>
              <a:pPr/>
              <a:t>37</a:t>
            </a:fld>
            <a:endParaRPr lang="en-US" dirty="0">
              <a:solidFill>
                <a:schemeClr val="tx1"/>
              </a:solidFill>
            </a:endParaRPr>
          </a:p>
        </p:txBody>
      </p:sp>
      <p:sp>
        <p:nvSpPr>
          <p:cNvPr id="6" name="CuadroTexto 5">
            <a:extLst>
              <a:ext uri="{FF2B5EF4-FFF2-40B4-BE49-F238E27FC236}">
                <a16:creationId xmlns:a16="http://schemas.microsoft.com/office/drawing/2014/main" id="{690DAEB7-09A3-4F7E-B807-04CB5549F13A}"/>
              </a:ext>
            </a:extLst>
          </p:cNvPr>
          <p:cNvSpPr txBox="1"/>
          <p:nvPr/>
        </p:nvSpPr>
        <p:spPr>
          <a:xfrm>
            <a:off x="257175" y="378767"/>
            <a:ext cx="11248270" cy="954107"/>
          </a:xfrm>
          <a:prstGeom prst="rect">
            <a:avLst/>
          </a:prstGeom>
          <a:noFill/>
        </p:spPr>
        <p:txBody>
          <a:bodyPr wrap="square">
            <a:spAutoFit/>
          </a:bodyPr>
          <a:lstStyle/>
          <a:p>
            <a:pPr algn="ctr"/>
            <a:r>
              <a:rPr lang="en-US" sz="2800" b="1" i="0" dirty="0">
                <a:solidFill>
                  <a:schemeClr val="bg2">
                    <a:lumMod val="50000"/>
                  </a:schemeClr>
                </a:solidFill>
                <a:effectLst/>
                <a:latin typeface="Arial" panose="020B0604020202020204" pitchFamily="34" charset="0"/>
              </a:rPr>
              <a:t>Investment in good asylum procedures and in effective returns</a:t>
            </a:r>
          </a:p>
          <a:p>
            <a:pPr algn="ctr"/>
            <a:endParaRPr lang="es-ES" sz="2800" b="1" dirty="0">
              <a:solidFill>
                <a:srgbClr val="C00000"/>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endParaRPr>
          </a:p>
        </p:txBody>
      </p:sp>
      <p:sp>
        <p:nvSpPr>
          <p:cNvPr id="8" name="CuadroTexto 7">
            <a:extLst>
              <a:ext uri="{FF2B5EF4-FFF2-40B4-BE49-F238E27FC236}">
                <a16:creationId xmlns:a16="http://schemas.microsoft.com/office/drawing/2014/main" id="{360B7E49-74F4-47D2-AA1F-D8FDC215DBB7}"/>
              </a:ext>
            </a:extLst>
          </p:cNvPr>
          <p:cNvSpPr txBox="1"/>
          <p:nvPr/>
        </p:nvSpPr>
        <p:spPr>
          <a:xfrm>
            <a:off x="534691" y="1014715"/>
            <a:ext cx="11468623" cy="4893647"/>
          </a:xfrm>
          <a:prstGeom prst="rect">
            <a:avLst/>
          </a:prstGeom>
          <a:noFill/>
        </p:spPr>
        <p:txBody>
          <a:bodyPr wrap="square">
            <a:spAutoFit/>
          </a:bodyPr>
          <a:lstStyle/>
          <a:p>
            <a:r>
              <a:rPr lang="en-US" sz="2400" b="1" dirty="0"/>
              <a:t>- </a:t>
            </a:r>
            <a:r>
              <a:rPr lang="en-US" sz="2400" b="1" dirty="0">
                <a:highlight>
                  <a:srgbClr val="008000"/>
                </a:highlight>
              </a:rPr>
              <a:t>Asylum law reforms </a:t>
            </a:r>
            <a:r>
              <a:rPr lang="en-US" sz="2400" b="1" dirty="0"/>
              <a:t>proposed in 2016 to be adopted: stronger rights, more efficiency</a:t>
            </a:r>
            <a:br>
              <a:rPr lang="en-US" sz="2400" b="1" dirty="0"/>
            </a:br>
            <a:endParaRPr lang="en-US" sz="2400" b="1" dirty="0"/>
          </a:p>
          <a:p>
            <a:r>
              <a:rPr lang="en-US" sz="2400" b="1" dirty="0"/>
              <a:t>- </a:t>
            </a:r>
            <a:r>
              <a:rPr lang="en-US" sz="2400" b="1" dirty="0">
                <a:highlight>
                  <a:srgbClr val="008000"/>
                </a:highlight>
              </a:rPr>
              <a:t>New EU Agency for Asylum </a:t>
            </a:r>
            <a:r>
              <a:rPr lang="en-US" sz="2400" b="1" dirty="0"/>
              <a:t>for monitoring and guidance</a:t>
            </a:r>
            <a:br>
              <a:rPr lang="en-US" sz="2400" b="1" dirty="0"/>
            </a:br>
            <a:br>
              <a:rPr lang="en-US" sz="2400" b="1" dirty="0"/>
            </a:br>
            <a:r>
              <a:rPr lang="en-US" sz="2400" b="1" dirty="0"/>
              <a:t>- Improved IT system (</a:t>
            </a:r>
            <a:r>
              <a:rPr lang="en-US" sz="2400" b="1" dirty="0">
                <a:highlight>
                  <a:srgbClr val="008000"/>
                </a:highlight>
              </a:rPr>
              <a:t>Eurodac</a:t>
            </a:r>
            <a:r>
              <a:rPr lang="en-US" sz="2400" b="1" dirty="0"/>
              <a:t>) to support screening, asylum and return processes</a:t>
            </a:r>
            <a:br>
              <a:rPr lang="en-US" sz="2400" b="1" dirty="0"/>
            </a:br>
            <a:br>
              <a:rPr lang="en-US" sz="2400" b="1" dirty="0"/>
            </a:br>
            <a:r>
              <a:rPr lang="en-US" sz="2400" b="1" dirty="0"/>
              <a:t>- </a:t>
            </a:r>
            <a:r>
              <a:rPr lang="en-US" sz="2400" b="1" dirty="0">
                <a:highlight>
                  <a:srgbClr val="008000"/>
                </a:highlight>
              </a:rPr>
              <a:t>Set of new tools on returns</a:t>
            </a:r>
            <a:br>
              <a:rPr lang="en-US" sz="2400" b="1" dirty="0"/>
            </a:br>
            <a:br>
              <a:rPr lang="en-US" sz="2400" b="1" dirty="0"/>
            </a:br>
            <a:r>
              <a:rPr lang="en-US" sz="2400" b="1" dirty="0"/>
              <a:t>- More support from Frontex newly appointed </a:t>
            </a:r>
            <a:r>
              <a:rPr lang="en-US" sz="2400" b="1" dirty="0">
                <a:highlight>
                  <a:srgbClr val="008000"/>
                </a:highlight>
              </a:rPr>
              <a:t>EU Returns Coordinator </a:t>
            </a:r>
            <a:r>
              <a:rPr lang="en-US" sz="2400" b="1" dirty="0"/>
              <a:t>and a </a:t>
            </a:r>
            <a:r>
              <a:rPr lang="en-US" sz="2400" b="1" dirty="0">
                <a:highlight>
                  <a:srgbClr val="008000"/>
                </a:highlight>
              </a:rPr>
              <a:t>High Level Network </a:t>
            </a:r>
            <a:r>
              <a:rPr lang="en-US" sz="2400" b="1" dirty="0"/>
              <a:t>coordinating national action sustainable return and reintegration strategy to help countries of origin</a:t>
            </a:r>
            <a:endParaRPr lang="es-ES" sz="2400" b="1" dirty="0"/>
          </a:p>
        </p:txBody>
      </p:sp>
    </p:spTree>
    <p:extLst>
      <p:ext uri="{BB962C8B-B14F-4D97-AF65-F5344CB8AC3E}">
        <p14:creationId xmlns:p14="http://schemas.microsoft.com/office/powerpoint/2010/main" val="86650083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texto 2">
            <a:extLst>
              <a:ext uri="{FF2B5EF4-FFF2-40B4-BE49-F238E27FC236}">
                <a16:creationId xmlns:a16="http://schemas.microsoft.com/office/drawing/2014/main" id="{18C163E2-6BDF-49B5-93BC-86C9CA2F384D}"/>
              </a:ext>
            </a:extLst>
          </p:cNvPr>
          <p:cNvSpPr>
            <a:spLocks noGrp="1"/>
          </p:cNvSpPr>
          <p:nvPr>
            <p:ph type="body" idx="1"/>
          </p:nvPr>
        </p:nvSpPr>
        <p:spPr>
          <a:xfrm>
            <a:off x="-664033" y="-194731"/>
            <a:ext cx="12712099" cy="6139543"/>
          </a:xfrm>
        </p:spPr>
        <p:txBody>
          <a:bodyPr>
            <a:normAutofit fontScale="25000" lnSpcReduction="20000"/>
          </a:bodyPr>
          <a:lstStyle/>
          <a:p>
            <a:pPr lvl="2" algn="ctr"/>
            <a:endParaRPr lang="es-ES" sz="24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lvl="2" algn="ctr"/>
            <a:r>
              <a:rPr lang="es-ES" sz="14400" b="1" dirty="0">
                <a:solidFill>
                  <a:schemeClr val="tx1"/>
                </a:solidFill>
                <a:effectLst/>
                <a:highlight>
                  <a:srgbClr val="000080"/>
                </a:highlight>
                <a:latin typeface="Calibri" panose="020F0502020204030204" pitchFamily="34" charset="0"/>
                <a:ea typeface="Calibri" panose="020F0502020204030204" pitchFamily="34" charset="0"/>
                <a:cs typeface="Times New Roman" panose="02020603050405020304" pitchFamily="18" charset="0"/>
              </a:rPr>
              <a:t>Next </a:t>
            </a:r>
            <a:r>
              <a:rPr lang="es-ES" sz="14400" b="1" dirty="0" err="1">
                <a:solidFill>
                  <a:schemeClr val="tx1"/>
                </a:solidFill>
                <a:effectLst/>
                <a:highlight>
                  <a:srgbClr val="000080"/>
                </a:highlight>
                <a:latin typeface="Calibri" panose="020F0502020204030204" pitchFamily="34" charset="0"/>
                <a:ea typeface="Calibri" panose="020F0502020204030204" pitchFamily="34" charset="0"/>
                <a:cs typeface="Times New Roman" panose="02020603050405020304" pitchFamily="18" charset="0"/>
              </a:rPr>
              <a:t>reforms</a:t>
            </a:r>
            <a:r>
              <a:rPr lang="es-ES" sz="14400" b="1" dirty="0">
                <a:solidFill>
                  <a:schemeClr val="tx1"/>
                </a:solidFill>
                <a:effectLst/>
                <a:highlight>
                  <a:srgbClr val="000080"/>
                </a:highlight>
                <a:latin typeface="Calibri" panose="020F0502020204030204" pitchFamily="34" charset="0"/>
                <a:ea typeface="Calibri" panose="020F0502020204030204" pitchFamily="34" charset="0"/>
                <a:cs typeface="Times New Roman" panose="02020603050405020304" pitchFamily="18" charset="0"/>
              </a:rPr>
              <a:t>:</a:t>
            </a:r>
          </a:p>
          <a:p>
            <a:pPr marL="1371600" lvl="2" indent="-457200">
              <a:buFontTx/>
              <a:buChar char="-"/>
            </a:pPr>
            <a:r>
              <a:rPr lang="en-US" sz="11200" b="1" dirty="0">
                <a:solidFill>
                  <a:schemeClr val="tx1"/>
                </a:solidFill>
                <a:effectLst/>
                <a:ea typeface="Calibri" panose="020F0502020204030204" pitchFamily="34" charset="0"/>
                <a:cs typeface="Times New Roman" panose="02020603050405020304" pitchFamily="18" charset="0"/>
              </a:rPr>
              <a:t>Regulation on </a:t>
            </a:r>
            <a:r>
              <a:rPr lang="en-US" sz="11200" b="1" dirty="0">
                <a:solidFill>
                  <a:schemeClr val="tx1"/>
                </a:solidFill>
                <a:effectLst/>
                <a:highlight>
                  <a:srgbClr val="66FF99"/>
                </a:highlight>
                <a:ea typeface="Calibri" panose="020F0502020204030204" pitchFamily="34" charset="0"/>
                <a:cs typeface="Times New Roman" panose="02020603050405020304" pitchFamily="18" charset="0"/>
              </a:rPr>
              <a:t>Asylum and Migration Management</a:t>
            </a:r>
          </a:p>
          <a:p>
            <a:pPr marL="1371600" lvl="2" indent="-457200">
              <a:buFontTx/>
              <a:buChar char="-"/>
            </a:pPr>
            <a:r>
              <a:rPr lang="en-US" sz="11200" b="1" dirty="0">
                <a:solidFill>
                  <a:schemeClr val="tx1"/>
                </a:solidFill>
                <a:effectLst/>
                <a:ea typeface="Calibri" panose="020F0502020204030204" pitchFamily="34" charset="0"/>
                <a:cs typeface="Times New Roman" panose="02020603050405020304" pitchFamily="18" charset="0"/>
              </a:rPr>
              <a:t>Regulation on Control and the Regulation </a:t>
            </a:r>
            <a:r>
              <a:rPr lang="en-US" sz="11200" b="1" dirty="0">
                <a:solidFill>
                  <a:schemeClr val="tx1"/>
                </a:solidFill>
                <a:effectLst/>
                <a:highlight>
                  <a:srgbClr val="66FF99"/>
                </a:highlight>
                <a:ea typeface="Calibri" panose="020F0502020204030204" pitchFamily="34" charset="0"/>
                <a:cs typeface="Times New Roman" panose="02020603050405020304" pitchFamily="18" charset="0"/>
              </a:rPr>
              <a:t>on asylum procedures </a:t>
            </a:r>
            <a:r>
              <a:rPr lang="en-US" sz="11200" b="1" dirty="0">
                <a:solidFill>
                  <a:schemeClr val="tx1"/>
                </a:solidFill>
                <a:effectLst/>
                <a:ea typeface="Calibri" panose="020F0502020204030204" pitchFamily="34" charset="0"/>
                <a:cs typeface="Times New Roman" panose="02020603050405020304" pitchFamily="18" charset="0"/>
              </a:rPr>
              <a:t> </a:t>
            </a:r>
            <a:endParaRPr lang="en-US" sz="11200" b="1" dirty="0">
              <a:solidFill>
                <a:schemeClr val="tx1"/>
              </a:solidFill>
              <a:ea typeface="Calibri" panose="020F0502020204030204" pitchFamily="34" charset="0"/>
              <a:cs typeface="Times New Roman" panose="02020603050405020304" pitchFamily="18" charset="0"/>
            </a:endParaRPr>
          </a:p>
          <a:p>
            <a:pPr marL="1371600" lvl="2" indent="-457200">
              <a:buFontTx/>
              <a:buChar char="-"/>
            </a:pPr>
            <a:r>
              <a:rPr lang="en-US" sz="11200" b="1" dirty="0">
                <a:solidFill>
                  <a:schemeClr val="tx1"/>
                </a:solidFill>
                <a:effectLst/>
                <a:ea typeface="Calibri" panose="020F0502020204030204" pitchFamily="34" charset="0"/>
                <a:cs typeface="Times New Roman" panose="02020603050405020304" pitchFamily="18" charset="0"/>
              </a:rPr>
              <a:t>Regulation on the </a:t>
            </a:r>
            <a:r>
              <a:rPr lang="en-US" sz="11200" b="1" dirty="0">
                <a:solidFill>
                  <a:schemeClr val="tx1"/>
                </a:solidFill>
                <a:effectLst/>
                <a:highlight>
                  <a:srgbClr val="66FF99"/>
                </a:highlight>
                <a:ea typeface="Calibri" panose="020F0502020204030204" pitchFamily="34" charset="0"/>
                <a:cs typeface="Times New Roman" panose="02020603050405020304" pitchFamily="18" charset="0"/>
              </a:rPr>
              <a:t>EU Asylum Agency </a:t>
            </a:r>
          </a:p>
          <a:p>
            <a:pPr marL="1371600" lvl="2" indent="-457200">
              <a:buFontTx/>
              <a:buChar char="-"/>
            </a:pPr>
            <a:r>
              <a:rPr lang="en-US" sz="11200" b="1" dirty="0">
                <a:solidFill>
                  <a:schemeClr val="tx1"/>
                </a:solidFill>
                <a:ea typeface="Calibri" panose="020F0502020204030204" pitchFamily="34" charset="0"/>
                <a:cs typeface="Times New Roman" panose="02020603050405020304" pitchFamily="18" charset="0"/>
              </a:rPr>
              <a:t>R</a:t>
            </a:r>
            <a:r>
              <a:rPr lang="en-US" sz="11200" b="1" dirty="0">
                <a:solidFill>
                  <a:schemeClr val="tx1"/>
                </a:solidFill>
                <a:effectLst/>
                <a:ea typeface="Calibri" panose="020F0502020204030204" pitchFamily="34" charset="0"/>
                <a:cs typeface="Times New Roman" panose="02020603050405020304" pitchFamily="18" charset="0"/>
              </a:rPr>
              <a:t>evise </a:t>
            </a:r>
            <a:r>
              <a:rPr lang="en-US" sz="11200" b="1" dirty="0">
                <a:solidFill>
                  <a:schemeClr val="tx1"/>
                </a:solidFill>
                <a:effectLst/>
                <a:highlight>
                  <a:srgbClr val="66FF99"/>
                </a:highlight>
                <a:ea typeface="Calibri" panose="020F0502020204030204" pitchFamily="34" charset="0"/>
                <a:cs typeface="Times New Roman" panose="02020603050405020304" pitchFamily="18" charset="0"/>
              </a:rPr>
              <a:t>Eurodac</a:t>
            </a:r>
            <a:r>
              <a:rPr lang="en-US" sz="11200" b="1" dirty="0">
                <a:solidFill>
                  <a:schemeClr val="tx1"/>
                </a:solidFill>
                <a:effectLst/>
                <a:ea typeface="Calibri" panose="020F0502020204030204" pitchFamily="34" charset="0"/>
                <a:cs typeface="Times New Roman" panose="02020603050405020304" pitchFamily="18" charset="0"/>
              </a:rPr>
              <a:t> Regulation</a:t>
            </a:r>
          </a:p>
          <a:p>
            <a:pPr marL="1371600" lvl="2" indent="-457200">
              <a:buFontTx/>
              <a:buChar char="-"/>
            </a:pPr>
            <a:r>
              <a:rPr lang="en-US" sz="11200" b="1" dirty="0">
                <a:solidFill>
                  <a:schemeClr val="tx1"/>
                </a:solidFill>
                <a:effectLst/>
                <a:ea typeface="Calibri" panose="020F0502020204030204" pitchFamily="34" charset="0"/>
                <a:cs typeface="Times New Roman" panose="02020603050405020304" pitchFamily="18" charset="0"/>
              </a:rPr>
              <a:t>Finalize negotiations on the EU </a:t>
            </a:r>
            <a:r>
              <a:rPr lang="en-US" sz="11200" b="1" dirty="0">
                <a:solidFill>
                  <a:schemeClr val="tx1"/>
                </a:solidFill>
                <a:effectLst/>
                <a:highlight>
                  <a:srgbClr val="66FF99"/>
                </a:highlight>
                <a:ea typeface="Calibri" panose="020F0502020204030204" pitchFamily="34" charset="0"/>
                <a:cs typeface="Times New Roman" panose="02020603050405020304" pitchFamily="18" charset="0"/>
              </a:rPr>
              <a:t>Blue Card Directive</a:t>
            </a:r>
          </a:p>
          <a:p>
            <a:pPr marL="1371600" lvl="2" indent="-457200">
              <a:buFontTx/>
              <a:buChar char="-"/>
            </a:pPr>
            <a:r>
              <a:rPr lang="en-US" sz="11200" b="1" i="0" dirty="0">
                <a:solidFill>
                  <a:schemeClr val="tx1"/>
                </a:solidFill>
                <a:effectLst/>
              </a:rPr>
              <a:t>DIRECTIVE 2003/109/EC of 25 November 2003 concerning the status of third-country nationals who are </a:t>
            </a:r>
            <a:r>
              <a:rPr lang="en-US" sz="11200" b="1" i="0" dirty="0">
                <a:solidFill>
                  <a:schemeClr val="tx1"/>
                </a:solidFill>
                <a:effectLst/>
                <a:highlight>
                  <a:srgbClr val="66FF99"/>
                </a:highlight>
              </a:rPr>
              <a:t>long-term residents</a:t>
            </a:r>
          </a:p>
          <a:p>
            <a:pPr marL="1371600" lvl="2" indent="-457200">
              <a:buFontTx/>
              <a:buChar char="-"/>
            </a:pPr>
            <a:r>
              <a:rPr lang="en-US" sz="11200" b="1" dirty="0"/>
              <a:t>DIRECTIVE 2011/98/EU OF THE EUROPEAN PARLIAMENT AND OF THE COUNCIL of 13 December 2011 on a single application procedure for a </a:t>
            </a:r>
            <a:r>
              <a:rPr lang="en-US" sz="11200" b="1" dirty="0">
                <a:highlight>
                  <a:srgbClr val="66FF99"/>
                </a:highlight>
              </a:rPr>
              <a:t>single permit for third-country nationals to reside and work </a:t>
            </a:r>
            <a:r>
              <a:rPr lang="en-US" sz="11200" b="1" dirty="0"/>
              <a:t>in the territory of a Member State and on a common set of rights for third-country workers legally residing in a Member State</a:t>
            </a:r>
          </a:p>
          <a:p>
            <a:pPr marL="1257300" lvl="2" indent="-342900">
              <a:buFontTx/>
              <a:buChar char="-"/>
            </a:pPr>
            <a:r>
              <a:rPr lang="en-US" sz="11200" b="1" dirty="0">
                <a:solidFill>
                  <a:schemeClr val="tx1"/>
                </a:solidFill>
                <a:highlight>
                  <a:srgbClr val="66FF99"/>
                </a:highlight>
                <a:latin typeface="Calibri" panose="020F0502020204030204" pitchFamily="34" charset="0"/>
                <a:ea typeface="Calibri" panose="020F0502020204030204" pitchFamily="34" charset="0"/>
                <a:cs typeface="Times New Roman" panose="02020603050405020304" pitchFamily="18" charset="0"/>
              </a:rPr>
              <a:t>N</a:t>
            </a:r>
            <a:r>
              <a:rPr lang="en-US" sz="11200" b="1" dirty="0">
                <a:solidFill>
                  <a:schemeClr val="tx1"/>
                </a:solidFill>
                <a:effectLst/>
                <a:highlight>
                  <a:srgbClr val="66FF99"/>
                </a:highlight>
                <a:latin typeface="Calibri" panose="020F0502020204030204" pitchFamily="34" charset="0"/>
                <a:ea typeface="Calibri" panose="020F0502020204030204" pitchFamily="34" charset="0"/>
                <a:cs typeface="Times New Roman" panose="02020603050405020304" pitchFamily="18" charset="0"/>
              </a:rPr>
              <a:t>ew Regulation on the European Border and Coast Guard</a:t>
            </a:r>
            <a:br>
              <a:rPr lang="es-ES" sz="2400" b="1" dirty="0">
                <a:solidFill>
                  <a:schemeClr val="tx1"/>
                </a:solidFill>
                <a:effectLst/>
                <a:highlight>
                  <a:srgbClr val="66FF99"/>
                </a:highlight>
                <a:latin typeface="Calibri" panose="020F0502020204030204" pitchFamily="34" charset="0"/>
                <a:ea typeface="Calibri" panose="020F0502020204030204" pitchFamily="34" charset="0"/>
                <a:cs typeface="Times New Roman" panose="02020603050405020304" pitchFamily="18" charset="0"/>
              </a:rPr>
            </a:br>
            <a:br>
              <a:rPr lang="es-ES" sz="2400" b="1" dirty="0">
                <a:solidFill>
                  <a:schemeClr val="tx1"/>
                </a:solidFill>
                <a:effectLst/>
                <a:highlight>
                  <a:srgbClr val="66FF99"/>
                </a:highlight>
                <a:latin typeface="Calibri" panose="020F0502020204030204" pitchFamily="34" charset="0"/>
                <a:ea typeface="Calibri" panose="020F0502020204030204" pitchFamily="34" charset="0"/>
                <a:cs typeface="Times New Roman" panose="02020603050405020304" pitchFamily="18" charset="0"/>
              </a:rPr>
            </a:br>
            <a:endParaRPr lang="es-ES" sz="2200" b="1" dirty="0">
              <a:solidFill>
                <a:schemeClr val="tx1"/>
              </a:solidFill>
              <a:highlight>
                <a:srgbClr val="66FF99"/>
              </a:highlight>
            </a:endParaRPr>
          </a:p>
        </p:txBody>
      </p:sp>
      <p:sp>
        <p:nvSpPr>
          <p:cNvPr id="4" name="Marcador de número de diapositiva 3">
            <a:extLst>
              <a:ext uri="{FF2B5EF4-FFF2-40B4-BE49-F238E27FC236}">
                <a16:creationId xmlns:a16="http://schemas.microsoft.com/office/drawing/2014/main" id="{4D3095BF-80BB-4847-9EDF-30B8F42C0123}"/>
              </a:ext>
            </a:extLst>
          </p:cNvPr>
          <p:cNvSpPr>
            <a:spLocks noGrp="1"/>
          </p:cNvSpPr>
          <p:nvPr>
            <p:ph type="sldNum" sz="quarter" idx="12"/>
          </p:nvPr>
        </p:nvSpPr>
        <p:spPr/>
        <p:txBody>
          <a:bodyPr/>
          <a:lstStyle/>
          <a:p>
            <a:fld id="{D57F1E4F-1CFF-5643-939E-217C01CDF565}" type="slidenum">
              <a:rPr lang="en-US" smtClean="0">
                <a:solidFill>
                  <a:schemeClr val="tx1"/>
                </a:solidFill>
              </a:rPr>
              <a:pPr/>
              <a:t>38</a:t>
            </a:fld>
            <a:endParaRPr lang="en-US" dirty="0">
              <a:solidFill>
                <a:schemeClr val="tx1"/>
              </a:solidFill>
            </a:endParaRPr>
          </a:p>
        </p:txBody>
      </p:sp>
    </p:spTree>
    <p:extLst>
      <p:ext uri="{BB962C8B-B14F-4D97-AF65-F5344CB8AC3E}">
        <p14:creationId xmlns:p14="http://schemas.microsoft.com/office/powerpoint/2010/main" val="280312169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número de diapositiva 3">
            <a:extLst>
              <a:ext uri="{FF2B5EF4-FFF2-40B4-BE49-F238E27FC236}">
                <a16:creationId xmlns:a16="http://schemas.microsoft.com/office/drawing/2014/main" id="{4827EEF4-2E81-4FC2-A9EE-91F2F7DF8753}"/>
              </a:ext>
            </a:extLst>
          </p:cNvPr>
          <p:cNvSpPr>
            <a:spLocks noGrp="1"/>
          </p:cNvSpPr>
          <p:nvPr>
            <p:ph type="sldNum" sz="quarter" idx="12"/>
          </p:nvPr>
        </p:nvSpPr>
        <p:spPr>
          <a:xfrm>
            <a:off x="11049755" y="5383741"/>
            <a:ext cx="1142245" cy="669925"/>
          </a:xfrm>
        </p:spPr>
        <p:txBody>
          <a:bodyPr/>
          <a:lstStyle/>
          <a:p>
            <a:fld id="{D57F1E4F-1CFF-5643-939E-217C01CDF565}" type="slidenum">
              <a:rPr lang="en-US" smtClean="0">
                <a:solidFill>
                  <a:schemeClr val="tx1"/>
                </a:solidFill>
              </a:rPr>
              <a:pPr/>
              <a:t>39</a:t>
            </a:fld>
            <a:endParaRPr lang="en-US" dirty="0">
              <a:solidFill>
                <a:schemeClr val="tx1"/>
              </a:solidFill>
            </a:endParaRPr>
          </a:p>
        </p:txBody>
      </p:sp>
      <p:graphicFrame>
        <p:nvGraphicFramePr>
          <p:cNvPr id="5" name="Tabla 4">
            <a:extLst>
              <a:ext uri="{FF2B5EF4-FFF2-40B4-BE49-F238E27FC236}">
                <a16:creationId xmlns:a16="http://schemas.microsoft.com/office/drawing/2014/main" id="{A9331722-0B5B-43F6-B519-48E621AA014D}"/>
              </a:ext>
            </a:extLst>
          </p:cNvPr>
          <p:cNvGraphicFramePr>
            <a:graphicFrameLocks noGrp="1"/>
          </p:cNvGraphicFramePr>
          <p:nvPr>
            <p:extLst>
              <p:ext uri="{D42A27DB-BD31-4B8C-83A1-F6EECF244321}">
                <p14:modId xmlns:p14="http://schemas.microsoft.com/office/powerpoint/2010/main" val="2473436335"/>
              </p:ext>
            </p:extLst>
          </p:nvPr>
        </p:nvGraphicFramePr>
        <p:xfrm>
          <a:off x="114676" y="-425776"/>
          <a:ext cx="11506201" cy="7166490"/>
        </p:xfrm>
        <a:graphic>
          <a:graphicData uri="http://schemas.openxmlformats.org/drawingml/2006/table">
            <a:tbl>
              <a:tblPr firstRow="1" firstCol="1" bandRow="1">
                <a:tableStyleId>{5C22544A-7EE6-4342-B048-85BDC9FD1C3A}</a:tableStyleId>
              </a:tblPr>
              <a:tblGrid>
                <a:gridCol w="11506201">
                  <a:extLst>
                    <a:ext uri="{9D8B030D-6E8A-4147-A177-3AD203B41FA5}">
                      <a16:colId xmlns:a16="http://schemas.microsoft.com/office/drawing/2014/main" val="3816703084"/>
                    </a:ext>
                  </a:extLst>
                </a:gridCol>
              </a:tblGrid>
              <a:tr h="2084281">
                <a:tc>
                  <a:txBody>
                    <a:bodyPr/>
                    <a:lstStyle/>
                    <a:p>
                      <a:pPr marL="0" marR="0" lvl="0" indent="0" algn="ctr" defTabSz="457200" rtl="0" eaLnBrk="1" fontAlgn="auto" latinLnBrk="0" hangingPunct="1">
                        <a:lnSpc>
                          <a:spcPct val="107000"/>
                        </a:lnSpc>
                        <a:spcBef>
                          <a:spcPts val="0"/>
                        </a:spcBef>
                        <a:spcAft>
                          <a:spcPts val="0"/>
                        </a:spcAft>
                        <a:buClrTx/>
                        <a:buSzTx/>
                        <a:buFontTx/>
                        <a:buNone/>
                        <a:tabLst/>
                        <a:defRPr/>
                      </a:pPr>
                      <a:r>
                        <a:rPr lang="en-US" sz="3200" b="1" dirty="0">
                          <a:highlight>
                            <a:srgbClr val="008080"/>
                          </a:highlight>
                          <a:latin typeface="Arial" panose="020B0604020202020204" pitchFamily="34" charset="0"/>
                        </a:rPr>
                        <a:t>Common solidarity reserve of national contributions, based on voluntary commitments</a:t>
                      </a:r>
                    </a:p>
                    <a:p>
                      <a:pPr marL="0" marR="0" lvl="0" indent="0" algn="ctr" defTabSz="457200" rtl="0" eaLnBrk="1" fontAlgn="auto" latinLnBrk="0" hangingPunct="1">
                        <a:lnSpc>
                          <a:spcPct val="107000"/>
                        </a:lnSpc>
                        <a:spcBef>
                          <a:spcPts val="0"/>
                        </a:spcBef>
                        <a:spcAft>
                          <a:spcPts val="0"/>
                        </a:spcAft>
                        <a:buClrTx/>
                        <a:buSzTx/>
                        <a:buFontTx/>
                        <a:buNone/>
                        <a:tabLst/>
                        <a:defRPr/>
                      </a:pPr>
                      <a:r>
                        <a:rPr lang="en-US" sz="1800" b="1" i="0" kern="1200" dirty="0">
                          <a:solidFill>
                            <a:schemeClr val="lt1"/>
                          </a:solidFill>
                          <a:effectLst/>
                          <a:latin typeface="+mn-lt"/>
                          <a:ea typeface="+mn-ea"/>
                          <a:cs typeface="+mn-cs"/>
                        </a:rPr>
                        <a:t>Constant, effective solidarity with Member States with many arrivals</a:t>
                      </a:r>
                    </a:p>
                  </a:txBody>
                  <a:tcPr marL="7486" marR="7486" marT="7486" marB="7486" anchor="ctr"/>
                </a:tc>
                <a:extLst>
                  <a:ext uri="{0D108BD9-81ED-4DB2-BD59-A6C34878D82A}">
                    <a16:rowId xmlns:a16="http://schemas.microsoft.com/office/drawing/2014/main" val="4272414353"/>
                  </a:ext>
                </a:extLst>
              </a:tr>
              <a:tr h="4391311">
                <a:tc>
                  <a:txBody>
                    <a:bodyPr/>
                    <a:lstStyle/>
                    <a:p>
                      <a:pPr algn="l">
                        <a:lnSpc>
                          <a:spcPct val="107000"/>
                        </a:lnSpc>
                      </a:pPr>
                      <a:r>
                        <a:rPr lang="en-US" sz="2400" dirty="0">
                          <a:highlight>
                            <a:srgbClr val="808000"/>
                          </a:highlight>
                        </a:rPr>
                        <a:t>Constant, effective solidarity with Member States with many arrivals</a:t>
                      </a:r>
                      <a:br>
                        <a:rPr lang="en-US" sz="2400" dirty="0">
                          <a:highlight>
                            <a:srgbClr val="FF0000"/>
                          </a:highlight>
                        </a:rPr>
                      </a:br>
                      <a:br>
                        <a:rPr lang="en-US" sz="2400" dirty="0">
                          <a:highlight>
                            <a:srgbClr val="FF0000"/>
                          </a:highlight>
                        </a:rPr>
                      </a:br>
                      <a:r>
                        <a:rPr lang="en-US" sz="2400" dirty="0">
                          <a:highlight>
                            <a:srgbClr val="008000"/>
                          </a:highlight>
                        </a:rPr>
                        <a:t>Trigger: </a:t>
                      </a:r>
                      <a:r>
                        <a:rPr lang="en-US" sz="2400" dirty="0">
                          <a:highlight>
                            <a:srgbClr val="800000"/>
                          </a:highlight>
                        </a:rPr>
                        <a:t>The Commission – on its own initiative or upon request - determines that:  a ‘national system is under pressure / at risk’</a:t>
                      </a:r>
                      <a:br>
                        <a:rPr lang="en-US" sz="2400" dirty="0">
                          <a:highlight>
                            <a:srgbClr val="FF0000"/>
                          </a:highlight>
                        </a:rPr>
                      </a:br>
                      <a:endParaRPr lang="en-US" sz="2400" dirty="0">
                        <a:highlight>
                          <a:srgbClr val="800000"/>
                        </a:highlight>
                      </a:endParaRPr>
                    </a:p>
                    <a:p>
                      <a:pPr algn="l">
                        <a:lnSpc>
                          <a:spcPct val="107000"/>
                        </a:lnSpc>
                      </a:pPr>
                      <a:r>
                        <a:rPr lang="en-US" sz="2400" dirty="0">
                          <a:highlight>
                            <a:srgbClr val="008000"/>
                          </a:highlight>
                        </a:rPr>
                        <a:t>Assessment</a:t>
                      </a:r>
                      <a:r>
                        <a:rPr lang="en-US" sz="2400" dirty="0">
                          <a:highlight>
                            <a:srgbClr val="800000"/>
                          </a:highlight>
                        </a:rPr>
                        <a:t>: The Commission sets out what other Member States need to do to help the Member State under pressure/at risk:</a:t>
                      </a:r>
                      <a:br>
                        <a:rPr lang="en-US" sz="2400" dirty="0">
                          <a:highlight>
                            <a:srgbClr val="FF0000"/>
                          </a:highlight>
                        </a:rPr>
                      </a:br>
                      <a:br>
                        <a:rPr lang="en-US" sz="2400" dirty="0">
                          <a:highlight>
                            <a:srgbClr val="FF0000"/>
                          </a:highlight>
                        </a:rPr>
                      </a:br>
                      <a:r>
                        <a:rPr lang="en-US" sz="2400" dirty="0">
                          <a:highlight>
                            <a:srgbClr val="800000"/>
                          </a:highlight>
                        </a:rPr>
                        <a:t>   1.Accept on their own territory some asylum seekers relocated from the Member State in difficulty (destination country receives EU funding)</a:t>
                      </a:r>
                      <a:br>
                        <a:rPr lang="en-US" sz="2400" dirty="0">
                          <a:highlight>
                            <a:srgbClr val="800000"/>
                          </a:highlight>
                        </a:rPr>
                      </a:br>
                      <a:r>
                        <a:rPr lang="en-US" sz="2400" dirty="0">
                          <a:highlight>
                            <a:srgbClr val="800000"/>
                          </a:highlight>
                        </a:rPr>
                        <a:t>   2. Take responsibility for returning to their countries of origin some persons with no right to remain in the EU</a:t>
                      </a:r>
                    </a:p>
                    <a:p>
                      <a:pPr algn="l">
                        <a:lnSpc>
                          <a:spcPct val="107000"/>
                        </a:lnSpc>
                      </a:pPr>
                      <a:r>
                        <a:rPr lang="en-US" sz="2400" dirty="0">
                          <a:highlight>
                            <a:srgbClr val="800000"/>
                          </a:highlight>
                        </a:rPr>
                        <a:t>   3.Take other operational measures to help</a:t>
                      </a:r>
                      <a:endParaRPr lang="es-ES" sz="2400" dirty="0">
                        <a:solidFill>
                          <a:schemeClr val="tx1"/>
                        </a:solidFill>
                        <a:effectLst/>
                        <a:highlight>
                          <a:srgbClr val="800000"/>
                        </a:highlight>
                        <a:latin typeface="Calibri" panose="020F0502020204030204" pitchFamily="34" charset="0"/>
                        <a:ea typeface="Calibri" panose="020F0502020204030204" pitchFamily="34" charset="0"/>
                        <a:cs typeface="Times New Roman" panose="02020603050405020304" pitchFamily="18" charset="0"/>
                      </a:endParaRPr>
                    </a:p>
                  </a:txBody>
                  <a:tcPr marL="7486" marR="7486" marT="7486" marB="7486" anchor="ctr"/>
                </a:tc>
                <a:extLst>
                  <a:ext uri="{0D108BD9-81ED-4DB2-BD59-A6C34878D82A}">
                    <a16:rowId xmlns:a16="http://schemas.microsoft.com/office/drawing/2014/main" val="4094950450"/>
                  </a:ext>
                </a:extLst>
              </a:tr>
            </a:tbl>
          </a:graphicData>
        </a:graphic>
      </p:graphicFrame>
    </p:spTree>
    <p:extLst>
      <p:ext uri="{BB962C8B-B14F-4D97-AF65-F5344CB8AC3E}">
        <p14:creationId xmlns:p14="http://schemas.microsoft.com/office/powerpoint/2010/main" val="20800428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número de diapositiva 3">
            <a:extLst>
              <a:ext uri="{FF2B5EF4-FFF2-40B4-BE49-F238E27FC236}">
                <a16:creationId xmlns:a16="http://schemas.microsoft.com/office/drawing/2014/main" id="{30704362-E805-4662-8B1A-7DC33EBB307D}"/>
              </a:ext>
            </a:extLst>
          </p:cNvPr>
          <p:cNvSpPr>
            <a:spLocks noGrp="1"/>
          </p:cNvSpPr>
          <p:nvPr>
            <p:ph type="sldNum" sz="quarter" idx="12"/>
          </p:nvPr>
        </p:nvSpPr>
        <p:spPr>
          <a:xfrm>
            <a:off x="10934322" y="5588000"/>
            <a:ext cx="1142245" cy="669925"/>
          </a:xfrm>
        </p:spPr>
        <p:txBody>
          <a:bodyPr/>
          <a:lstStyle/>
          <a:p>
            <a:fld id="{D57F1E4F-1CFF-5643-939E-217C01CDF565}" type="slidenum">
              <a:rPr lang="en-US" smtClean="0">
                <a:solidFill>
                  <a:schemeClr val="tx1"/>
                </a:solidFill>
              </a:rPr>
              <a:pPr/>
              <a:t>4</a:t>
            </a:fld>
            <a:endParaRPr lang="en-US" dirty="0">
              <a:solidFill>
                <a:schemeClr val="tx1"/>
              </a:solidFill>
            </a:endParaRPr>
          </a:p>
        </p:txBody>
      </p:sp>
      <p:sp>
        <p:nvSpPr>
          <p:cNvPr id="6" name="CuadroTexto 5">
            <a:extLst>
              <a:ext uri="{FF2B5EF4-FFF2-40B4-BE49-F238E27FC236}">
                <a16:creationId xmlns:a16="http://schemas.microsoft.com/office/drawing/2014/main" id="{17C9E749-5E6D-46A6-821D-128DA5CD2ADD}"/>
              </a:ext>
            </a:extLst>
          </p:cNvPr>
          <p:cNvSpPr txBox="1"/>
          <p:nvPr/>
        </p:nvSpPr>
        <p:spPr>
          <a:xfrm>
            <a:off x="161925" y="176272"/>
            <a:ext cx="11601450" cy="6124754"/>
          </a:xfrm>
          <a:prstGeom prst="rect">
            <a:avLst/>
          </a:prstGeom>
          <a:noFill/>
        </p:spPr>
        <p:txBody>
          <a:bodyPr wrap="square">
            <a:spAutoFit/>
          </a:bodyPr>
          <a:lstStyle/>
          <a:p>
            <a:pPr algn="just"/>
            <a:r>
              <a:rPr lang="es-ES" sz="2800" dirty="0" err="1">
                <a:effectLst/>
                <a:latin typeface="Calibri" panose="020F0502020204030204" pitchFamily="34" charset="0"/>
                <a:ea typeface="Calibri" panose="020F0502020204030204" pitchFamily="34" charset="0"/>
                <a:cs typeface="Times New Roman" panose="02020603050405020304" pitchFamily="18" charset="0"/>
              </a:rPr>
              <a:t>We</a:t>
            </a:r>
            <a:r>
              <a:rPr lang="es-ES" sz="2800" dirty="0">
                <a:effectLst/>
                <a:latin typeface="Calibri" panose="020F0502020204030204" pitchFamily="34" charset="0"/>
                <a:ea typeface="Calibri" panose="020F0502020204030204" pitchFamily="34" charset="0"/>
                <a:cs typeface="Times New Roman" panose="02020603050405020304" pitchFamily="18" charset="0"/>
              </a:rPr>
              <a:t> </a:t>
            </a:r>
            <a:r>
              <a:rPr lang="es-ES" sz="2800" dirty="0" err="1">
                <a:effectLst/>
                <a:latin typeface="Calibri" panose="020F0502020204030204" pitchFamily="34" charset="0"/>
                <a:ea typeface="Calibri" panose="020F0502020204030204" pitchFamily="34" charset="0"/>
                <a:cs typeface="Times New Roman" panose="02020603050405020304" pitchFamily="18" charset="0"/>
              </a:rPr>
              <a:t>must</a:t>
            </a:r>
            <a:r>
              <a:rPr lang="es-ES" sz="2800" dirty="0">
                <a:latin typeface="Calibri" panose="020F0502020204030204" pitchFamily="34" charset="0"/>
                <a:ea typeface="Calibri" panose="020F0502020204030204" pitchFamily="34" charset="0"/>
                <a:cs typeface="Times New Roman" panose="02020603050405020304" pitchFamily="18" charset="0"/>
              </a:rPr>
              <a:t> </a:t>
            </a:r>
            <a:r>
              <a:rPr lang="es-ES" sz="2800" dirty="0" err="1">
                <a:latin typeface="Calibri" panose="020F0502020204030204" pitchFamily="34" charset="0"/>
                <a:ea typeface="Calibri" panose="020F0502020204030204" pitchFamily="34" charset="0"/>
                <a:cs typeface="Times New Roman" panose="02020603050405020304" pitchFamily="18" charset="0"/>
              </a:rPr>
              <a:t>clarify</a:t>
            </a:r>
            <a:r>
              <a:rPr lang="es-ES" sz="2800" dirty="0">
                <a:effectLst/>
                <a:latin typeface="Calibri" panose="020F0502020204030204" pitchFamily="34" charset="0"/>
                <a:ea typeface="Calibri" panose="020F0502020204030204" pitchFamily="34" charset="0"/>
                <a:cs typeface="Times New Roman" panose="02020603050405020304" pitchFamily="18" charset="0"/>
              </a:rPr>
              <a:t> </a:t>
            </a:r>
            <a:r>
              <a:rPr lang="es-ES" sz="2800" dirty="0" err="1">
                <a:effectLst/>
                <a:latin typeface="Calibri" panose="020F0502020204030204" pitchFamily="34" charset="0"/>
                <a:ea typeface="Calibri" panose="020F0502020204030204" pitchFamily="34" charset="0"/>
                <a:cs typeface="Times New Roman" panose="02020603050405020304" pitchFamily="18" charset="0"/>
              </a:rPr>
              <a:t>that</a:t>
            </a:r>
            <a:r>
              <a:rPr lang="es-ES" sz="2800" dirty="0">
                <a:effectLst/>
                <a:latin typeface="Calibri" panose="020F0502020204030204" pitchFamily="34" charset="0"/>
                <a:ea typeface="Calibri" panose="020F0502020204030204" pitchFamily="34" charset="0"/>
                <a:cs typeface="Times New Roman" panose="02020603050405020304" pitchFamily="18" charset="0"/>
              </a:rPr>
              <a:t>, in </a:t>
            </a:r>
            <a:r>
              <a:rPr lang="es-ES" sz="2800" dirty="0" err="1">
                <a:effectLst/>
                <a:latin typeface="Calibri" panose="020F0502020204030204" pitchFamily="34" charset="0"/>
                <a:ea typeface="Calibri" panose="020F0502020204030204" pitchFamily="34" charset="0"/>
                <a:cs typeface="Times New Roman" panose="02020603050405020304" pitchFamily="18" charset="0"/>
              </a:rPr>
              <a:t>accordance</a:t>
            </a:r>
            <a:r>
              <a:rPr lang="es-ES" sz="2800" dirty="0">
                <a:effectLst/>
                <a:latin typeface="Calibri" panose="020F0502020204030204" pitchFamily="34" charset="0"/>
                <a:ea typeface="Calibri" panose="020F0502020204030204" pitchFamily="34" charset="0"/>
                <a:cs typeface="Times New Roman" panose="02020603050405020304" pitchFamily="18" charset="0"/>
              </a:rPr>
              <a:t> </a:t>
            </a:r>
            <a:r>
              <a:rPr lang="es-ES" sz="2800" dirty="0" err="1">
                <a:effectLst/>
                <a:latin typeface="Calibri" panose="020F0502020204030204" pitchFamily="34" charset="0"/>
                <a:ea typeface="Calibri" panose="020F0502020204030204" pitchFamily="34" charset="0"/>
                <a:cs typeface="Times New Roman" panose="02020603050405020304" pitchFamily="18" charset="0"/>
              </a:rPr>
              <a:t>with</a:t>
            </a:r>
            <a:r>
              <a:rPr lang="es-ES" sz="2800" dirty="0">
                <a:effectLst/>
                <a:latin typeface="Calibri" panose="020F0502020204030204" pitchFamily="34" charset="0"/>
                <a:ea typeface="Calibri" panose="020F0502020204030204" pitchFamily="34" charset="0"/>
                <a:cs typeface="Times New Roman" panose="02020603050405020304" pitchFamily="18" charset="0"/>
              </a:rPr>
              <a:t> </a:t>
            </a:r>
            <a:r>
              <a:rPr lang="es-ES" sz="2800" dirty="0" err="1">
                <a:effectLst/>
                <a:latin typeface="Calibri" panose="020F0502020204030204" pitchFamily="34" charset="0"/>
                <a:ea typeface="Calibri" panose="020F0502020204030204" pitchFamily="34" charset="0"/>
                <a:cs typeface="Times New Roman" panose="02020603050405020304" pitchFamily="18" charset="0"/>
              </a:rPr>
              <a:t>this</a:t>
            </a:r>
            <a:r>
              <a:rPr lang="es-ES" sz="2800" dirty="0">
                <a:effectLst/>
                <a:latin typeface="Calibri" panose="020F0502020204030204" pitchFamily="34" charset="0"/>
                <a:ea typeface="Calibri" panose="020F0502020204030204" pitchFamily="34" charset="0"/>
                <a:cs typeface="Times New Roman" panose="02020603050405020304" pitchFamily="18" charset="0"/>
              </a:rPr>
              <a:t> </a:t>
            </a:r>
            <a:r>
              <a:rPr lang="es-ES" sz="2800" dirty="0" err="1">
                <a:effectLst/>
                <a:latin typeface="Calibri" panose="020F0502020204030204" pitchFamily="34" charset="0"/>
                <a:ea typeface="Calibri" panose="020F0502020204030204" pitchFamily="34" charset="0"/>
                <a:cs typeface="Times New Roman" panose="02020603050405020304" pitchFamily="18" charset="0"/>
              </a:rPr>
              <a:t>constitutional</a:t>
            </a:r>
            <a:r>
              <a:rPr lang="es-ES" sz="2800" dirty="0">
                <a:effectLst/>
                <a:latin typeface="Calibri" panose="020F0502020204030204" pitchFamily="34" charset="0"/>
                <a:ea typeface="Calibri" panose="020F0502020204030204" pitchFamily="34" charset="0"/>
                <a:cs typeface="Times New Roman" panose="02020603050405020304" pitchFamily="18" charset="0"/>
              </a:rPr>
              <a:t> </a:t>
            </a:r>
            <a:r>
              <a:rPr lang="es-ES" sz="2800" dirty="0" err="1">
                <a:effectLst/>
                <a:latin typeface="Calibri" panose="020F0502020204030204" pitchFamily="34" charset="0"/>
                <a:ea typeface="Calibri" panose="020F0502020204030204" pitchFamily="34" charset="0"/>
                <a:cs typeface="Times New Roman" panose="02020603050405020304" pitchFamily="18" charset="0"/>
              </a:rPr>
              <a:t>regulation</a:t>
            </a:r>
            <a:r>
              <a:rPr lang="es-ES" sz="2800" dirty="0">
                <a:effectLst/>
                <a:latin typeface="Calibri" panose="020F0502020204030204" pitchFamily="34" charset="0"/>
                <a:ea typeface="Calibri" panose="020F0502020204030204" pitchFamily="34" charset="0"/>
                <a:cs typeface="Times New Roman" panose="02020603050405020304" pitchFamily="18" charset="0"/>
              </a:rPr>
              <a:t>, </a:t>
            </a:r>
            <a:r>
              <a:rPr lang="es-ES" sz="2800" dirty="0" err="1">
                <a:effectLst/>
                <a:latin typeface="Calibri" panose="020F0502020204030204" pitchFamily="34" charset="0"/>
                <a:ea typeface="Calibri" panose="020F0502020204030204" pitchFamily="34" charset="0"/>
                <a:cs typeface="Times New Roman" panose="02020603050405020304" pitchFamily="18" charset="0"/>
              </a:rPr>
              <a:t>the</a:t>
            </a:r>
            <a:r>
              <a:rPr lang="es-ES" sz="2800" dirty="0">
                <a:effectLst/>
                <a:latin typeface="Calibri" panose="020F0502020204030204" pitchFamily="34" charset="0"/>
                <a:ea typeface="Calibri" panose="020F0502020204030204" pitchFamily="34" charset="0"/>
                <a:cs typeface="Times New Roman" panose="02020603050405020304" pitchFamily="18" charset="0"/>
              </a:rPr>
              <a:t> </a:t>
            </a:r>
            <a:r>
              <a:rPr lang="es-ES" sz="2800" dirty="0" err="1">
                <a:effectLst/>
                <a:latin typeface="Calibri" panose="020F0502020204030204" pitchFamily="34" charset="0"/>
                <a:ea typeface="Calibri" panose="020F0502020204030204" pitchFamily="34" charset="0"/>
                <a:cs typeface="Times New Roman" panose="02020603050405020304" pitchFamily="18" charset="0"/>
              </a:rPr>
              <a:t>rights-limiting</a:t>
            </a:r>
            <a:r>
              <a:rPr lang="es-ES" sz="2800" dirty="0">
                <a:effectLst/>
                <a:latin typeface="Calibri" panose="020F0502020204030204" pitchFamily="34" charset="0"/>
                <a:ea typeface="Calibri" panose="020F0502020204030204" pitchFamily="34" charset="0"/>
                <a:cs typeface="Times New Roman" panose="02020603050405020304" pitchFamily="18" charset="0"/>
              </a:rPr>
              <a:t> </a:t>
            </a:r>
            <a:r>
              <a:rPr lang="es-ES" sz="2800" dirty="0" err="1">
                <a:effectLst/>
                <a:latin typeface="Calibri" panose="020F0502020204030204" pitchFamily="34" charset="0"/>
                <a:ea typeface="Calibri" panose="020F0502020204030204" pitchFamily="34" charset="0"/>
                <a:cs typeface="Times New Roman" panose="02020603050405020304" pitchFamily="18" charset="0"/>
              </a:rPr>
              <a:t>measures</a:t>
            </a:r>
            <a:r>
              <a:rPr lang="es-ES" sz="2800" dirty="0">
                <a:effectLst/>
                <a:latin typeface="Calibri" panose="020F0502020204030204" pitchFamily="34" charset="0"/>
                <a:ea typeface="Calibri" panose="020F0502020204030204" pitchFamily="34" charset="0"/>
                <a:cs typeface="Times New Roman" panose="02020603050405020304" pitchFamily="18" charset="0"/>
              </a:rPr>
              <a:t> (home </a:t>
            </a:r>
            <a:r>
              <a:rPr lang="es-ES" sz="2800" dirty="0" err="1">
                <a:effectLst/>
                <a:latin typeface="Calibri" panose="020F0502020204030204" pitchFamily="34" charset="0"/>
                <a:ea typeface="Calibri" panose="020F0502020204030204" pitchFamily="34" charset="0"/>
                <a:cs typeface="Times New Roman" panose="02020603050405020304" pitchFamily="18" charset="0"/>
              </a:rPr>
              <a:t>confinement</a:t>
            </a:r>
            <a:r>
              <a:rPr lang="es-ES" sz="2800" dirty="0">
                <a:latin typeface="Calibri" panose="020F0502020204030204" pitchFamily="34" charset="0"/>
                <a:ea typeface="Calibri" panose="020F0502020204030204" pitchFamily="34" charset="0"/>
                <a:cs typeface="Times New Roman" panose="02020603050405020304" pitchFamily="18" charset="0"/>
              </a:rPr>
              <a:t>/</a:t>
            </a:r>
            <a:r>
              <a:rPr lang="es-ES" sz="2800" dirty="0" err="1">
                <a:latin typeface="Calibri" panose="020F0502020204030204" pitchFamily="34" charset="0"/>
                <a:ea typeface="Calibri" panose="020F0502020204030204" pitchFamily="34" charset="0"/>
                <a:cs typeface="Times New Roman" panose="02020603050405020304" pitchFamily="18" charset="0"/>
              </a:rPr>
              <a:t>lockdown</a:t>
            </a:r>
            <a:r>
              <a:rPr lang="es-ES" sz="2800" dirty="0">
                <a:effectLst/>
                <a:latin typeface="Calibri" panose="020F0502020204030204" pitchFamily="34" charset="0"/>
                <a:ea typeface="Calibri" panose="020F0502020204030204" pitchFamily="34" charset="0"/>
                <a:cs typeface="Times New Roman" panose="02020603050405020304" pitchFamily="18" charset="0"/>
              </a:rPr>
              <a:t>, territorial </a:t>
            </a:r>
            <a:r>
              <a:rPr lang="es-ES" sz="2800" dirty="0" err="1">
                <a:effectLst/>
                <a:latin typeface="Calibri" panose="020F0502020204030204" pitchFamily="34" charset="0"/>
                <a:ea typeface="Calibri" panose="020F0502020204030204" pitchFamily="34" charset="0"/>
                <a:cs typeface="Times New Roman" panose="02020603050405020304" pitchFamily="18" charset="0"/>
              </a:rPr>
              <a:t>confinement</a:t>
            </a:r>
            <a:r>
              <a:rPr lang="es-ES" sz="2800" dirty="0">
                <a:effectLst/>
                <a:latin typeface="Calibri" panose="020F0502020204030204" pitchFamily="34" charset="0"/>
                <a:ea typeface="Calibri" panose="020F0502020204030204" pitchFamily="34" charset="0"/>
                <a:cs typeface="Times New Roman" panose="02020603050405020304" pitchFamily="18" charset="0"/>
              </a:rPr>
              <a:t>, virtual </a:t>
            </a:r>
            <a:r>
              <a:rPr lang="es-ES" sz="2800" dirty="0" err="1">
                <a:effectLst/>
                <a:latin typeface="Calibri" panose="020F0502020204030204" pitchFamily="34" charset="0"/>
                <a:ea typeface="Calibri" panose="020F0502020204030204" pitchFamily="34" charset="0"/>
                <a:cs typeface="Times New Roman" panose="02020603050405020304" pitchFamily="18" charset="0"/>
              </a:rPr>
              <a:t>or</a:t>
            </a:r>
            <a:r>
              <a:rPr lang="es-ES" sz="2800" dirty="0">
                <a:effectLst/>
                <a:latin typeface="Calibri" panose="020F0502020204030204" pitchFamily="34" charset="0"/>
                <a:ea typeface="Calibri" panose="020F0502020204030204" pitchFamily="34" charset="0"/>
                <a:cs typeface="Times New Roman" panose="02020603050405020304" pitchFamily="18" charset="0"/>
              </a:rPr>
              <a:t> </a:t>
            </a:r>
            <a:r>
              <a:rPr lang="es-ES" sz="2800" dirty="0" err="1">
                <a:effectLst/>
                <a:latin typeface="Calibri" panose="020F0502020204030204" pitchFamily="34" charset="0"/>
                <a:ea typeface="Calibri" panose="020F0502020204030204" pitchFamily="34" charset="0"/>
                <a:cs typeface="Times New Roman" panose="02020603050405020304" pitchFamily="18" charset="0"/>
              </a:rPr>
              <a:t>blended</a:t>
            </a:r>
            <a:r>
              <a:rPr lang="es-ES" sz="2800" dirty="0">
                <a:effectLst/>
                <a:latin typeface="Calibri" panose="020F0502020204030204" pitchFamily="34" charset="0"/>
                <a:ea typeface="Calibri" panose="020F0502020204030204" pitchFamily="34" charset="0"/>
                <a:cs typeface="Times New Roman" panose="02020603050405020304" pitchFamily="18" charset="0"/>
              </a:rPr>
              <a:t> </a:t>
            </a:r>
            <a:r>
              <a:rPr lang="es-ES" sz="2800" dirty="0" err="1">
                <a:effectLst/>
                <a:latin typeface="Calibri" panose="020F0502020204030204" pitchFamily="34" charset="0"/>
                <a:ea typeface="Calibri" panose="020F0502020204030204" pitchFamily="34" charset="0"/>
                <a:cs typeface="Times New Roman" panose="02020603050405020304" pitchFamily="18" charset="0"/>
              </a:rPr>
              <a:t>education</a:t>
            </a:r>
            <a:r>
              <a:rPr lang="es-ES" sz="2800" dirty="0">
                <a:effectLst/>
                <a:latin typeface="Calibri" panose="020F0502020204030204" pitchFamily="34" charset="0"/>
                <a:ea typeface="Calibri" panose="020F0502020204030204" pitchFamily="34" charset="0"/>
                <a:cs typeface="Times New Roman" panose="02020603050405020304" pitchFamily="18" charset="0"/>
              </a:rPr>
              <a:t> at </a:t>
            </a:r>
            <a:r>
              <a:rPr lang="es-ES" sz="2800" dirty="0" err="1">
                <a:effectLst/>
                <a:latin typeface="Calibri" panose="020F0502020204030204" pitchFamily="34" charset="0"/>
                <a:ea typeface="Calibri" panose="020F0502020204030204" pitchFamily="34" charset="0"/>
                <a:cs typeface="Times New Roman" panose="02020603050405020304" pitchFamily="18" charset="0"/>
              </a:rPr>
              <a:t>all</a:t>
            </a:r>
            <a:r>
              <a:rPr lang="es-ES" sz="2800" dirty="0">
                <a:effectLst/>
                <a:latin typeface="Calibri" panose="020F0502020204030204" pitchFamily="34" charset="0"/>
                <a:ea typeface="Calibri" panose="020F0502020204030204" pitchFamily="34" charset="0"/>
                <a:cs typeface="Times New Roman" panose="02020603050405020304" pitchFamily="18" charset="0"/>
              </a:rPr>
              <a:t> </a:t>
            </a:r>
            <a:r>
              <a:rPr lang="es-ES" sz="2800" dirty="0" err="1">
                <a:latin typeface="Calibri" panose="020F0502020204030204" pitchFamily="34" charset="0"/>
                <a:ea typeface="Calibri" panose="020F0502020204030204" pitchFamily="34" charset="0"/>
                <a:cs typeface="Times New Roman" panose="02020603050405020304" pitchFamily="18" charset="0"/>
              </a:rPr>
              <a:t>teaching</a:t>
            </a:r>
            <a:r>
              <a:rPr lang="es-ES" sz="2800" dirty="0">
                <a:effectLst/>
                <a:latin typeface="Calibri" panose="020F0502020204030204" pitchFamily="34" charset="0"/>
                <a:ea typeface="Calibri" panose="020F0502020204030204" pitchFamily="34" charset="0"/>
                <a:cs typeface="Times New Roman" panose="02020603050405020304" pitchFamily="18" charset="0"/>
              </a:rPr>
              <a:t> </a:t>
            </a:r>
            <a:r>
              <a:rPr lang="es-ES" sz="2800" dirty="0" err="1">
                <a:effectLst/>
                <a:latin typeface="Calibri" panose="020F0502020204030204" pitchFamily="34" charset="0"/>
                <a:ea typeface="Calibri" panose="020F0502020204030204" pitchFamily="34" charset="0"/>
                <a:cs typeface="Times New Roman" panose="02020603050405020304" pitchFamily="18" charset="0"/>
              </a:rPr>
              <a:t>levels</a:t>
            </a:r>
            <a:r>
              <a:rPr lang="es-ES" sz="2800" dirty="0">
                <a:effectLst/>
                <a:latin typeface="Calibri" panose="020F0502020204030204" pitchFamily="34" charset="0"/>
                <a:ea typeface="Calibri" panose="020F0502020204030204" pitchFamily="34" charset="0"/>
                <a:cs typeface="Times New Roman" panose="02020603050405020304" pitchFamily="18" charset="0"/>
              </a:rPr>
              <a:t>, </a:t>
            </a:r>
            <a:r>
              <a:rPr lang="es-ES" sz="2800" dirty="0" err="1">
                <a:effectLst/>
                <a:latin typeface="Calibri" panose="020F0502020204030204" pitchFamily="34" charset="0"/>
                <a:ea typeface="Calibri" panose="020F0502020204030204" pitchFamily="34" charset="0"/>
                <a:cs typeface="Times New Roman" panose="02020603050405020304" pitchFamily="18" charset="0"/>
              </a:rPr>
              <a:t>closed</a:t>
            </a:r>
            <a:r>
              <a:rPr lang="es-ES" sz="2800" dirty="0">
                <a:effectLst/>
                <a:latin typeface="Calibri" panose="020F0502020204030204" pitchFamily="34" charset="0"/>
                <a:ea typeface="Calibri" panose="020F0502020204030204" pitchFamily="34" charset="0"/>
                <a:cs typeface="Times New Roman" panose="02020603050405020304" pitchFamily="18" charset="0"/>
              </a:rPr>
              <a:t> labor </a:t>
            </a:r>
            <a:r>
              <a:rPr lang="es-ES" sz="2800" dirty="0" err="1">
                <a:effectLst/>
                <a:latin typeface="Calibri" panose="020F0502020204030204" pitchFamily="34" charset="0"/>
                <a:ea typeface="Calibri" panose="020F0502020204030204" pitchFamily="34" charset="0"/>
                <a:cs typeface="Times New Roman" panose="02020603050405020304" pitchFamily="18" charset="0"/>
              </a:rPr>
              <a:t>activity</a:t>
            </a:r>
            <a:r>
              <a:rPr lang="es-ES" sz="2800" dirty="0">
                <a:effectLst/>
                <a:latin typeface="Calibri" panose="020F0502020204030204" pitchFamily="34" charset="0"/>
                <a:ea typeface="Calibri" panose="020F0502020204030204" pitchFamily="34" charset="0"/>
                <a:cs typeface="Times New Roman" panose="02020603050405020304" pitchFamily="18" charset="0"/>
              </a:rPr>
              <a:t>) </a:t>
            </a:r>
            <a:r>
              <a:rPr lang="es-ES" sz="2800" dirty="0" err="1">
                <a:effectLst/>
                <a:highlight>
                  <a:srgbClr val="000080"/>
                </a:highlight>
                <a:latin typeface="Calibri" panose="020F0502020204030204" pitchFamily="34" charset="0"/>
                <a:ea typeface="Calibri" panose="020F0502020204030204" pitchFamily="34" charset="0"/>
                <a:cs typeface="Times New Roman" panose="02020603050405020304" pitchFamily="18" charset="0"/>
              </a:rPr>
              <a:t>have</a:t>
            </a:r>
            <a:r>
              <a:rPr lang="es-ES" sz="2800" dirty="0">
                <a:effectLst/>
                <a:highlight>
                  <a:srgbClr val="000080"/>
                </a:highlight>
                <a:latin typeface="Calibri" panose="020F0502020204030204" pitchFamily="34" charset="0"/>
                <a:ea typeface="Calibri" panose="020F0502020204030204" pitchFamily="34" charset="0"/>
                <a:cs typeface="Times New Roman" panose="02020603050405020304" pitchFamily="18" charset="0"/>
              </a:rPr>
              <a:t> </a:t>
            </a:r>
            <a:r>
              <a:rPr lang="es-ES" sz="2800" dirty="0" err="1">
                <a:effectLst/>
                <a:highlight>
                  <a:srgbClr val="000080"/>
                </a:highlight>
                <a:latin typeface="Calibri" panose="020F0502020204030204" pitchFamily="34" charset="0"/>
                <a:ea typeface="Calibri" panose="020F0502020204030204" pitchFamily="34" charset="0"/>
                <a:cs typeface="Times New Roman" panose="02020603050405020304" pitchFamily="18" charset="0"/>
              </a:rPr>
              <a:t>not</a:t>
            </a:r>
            <a:r>
              <a:rPr lang="es-ES" sz="2800" dirty="0">
                <a:effectLst/>
                <a:highlight>
                  <a:srgbClr val="000080"/>
                </a:highlight>
                <a:latin typeface="Calibri" panose="020F0502020204030204" pitchFamily="34" charset="0"/>
                <a:ea typeface="Calibri" panose="020F0502020204030204" pitchFamily="34" charset="0"/>
                <a:cs typeface="Times New Roman" panose="02020603050405020304" pitchFamily="18" charset="0"/>
              </a:rPr>
              <a:t> suspended </a:t>
            </a:r>
            <a:r>
              <a:rPr lang="es-ES" sz="2800" dirty="0" err="1">
                <a:effectLst/>
                <a:highlight>
                  <a:srgbClr val="000080"/>
                </a:highlight>
                <a:latin typeface="Calibri" panose="020F0502020204030204" pitchFamily="34" charset="0"/>
                <a:ea typeface="Calibri" panose="020F0502020204030204" pitchFamily="34" charset="0"/>
                <a:cs typeface="Times New Roman" panose="02020603050405020304" pitchFamily="18" charset="0"/>
              </a:rPr>
              <a:t>any</a:t>
            </a:r>
            <a:r>
              <a:rPr lang="es-ES" sz="2800" dirty="0">
                <a:effectLst/>
                <a:highlight>
                  <a:srgbClr val="000080"/>
                </a:highlight>
                <a:latin typeface="Calibri" panose="020F0502020204030204" pitchFamily="34" charset="0"/>
                <a:ea typeface="Calibri" panose="020F0502020204030204" pitchFamily="34" charset="0"/>
                <a:cs typeface="Times New Roman" panose="02020603050405020304" pitchFamily="18" charset="0"/>
              </a:rPr>
              <a:t> fundamental </a:t>
            </a:r>
            <a:r>
              <a:rPr lang="es-ES" sz="2800" dirty="0" err="1">
                <a:effectLst/>
                <a:highlight>
                  <a:srgbClr val="000080"/>
                </a:highlight>
                <a:latin typeface="Calibri" panose="020F0502020204030204" pitchFamily="34" charset="0"/>
                <a:ea typeface="Calibri" panose="020F0502020204030204" pitchFamily="34" charset="0"/>
                <a:cs typeface="Times New Roman" panose="02020603050405020304" pitchFamily="18" charset="0"/>
              </a:rPr>
              <a:t>right</a:t>
            </a:r>
            <a:r>
              <a:rPr lang="es-ES" sz="2800" dirty="0">
                <a:effectLst/>
                <a:latin typeface="Calibri" panose="020F0502020204030204" pitchFamily="34" charset="0"/>
                <a:ea typeface="Calibri" panose="020F0502020204030204" pitchFamily="34" charset="0"/>
                <a:cs typeface="Times New Roman" panose="02020603050405020304" pitchFamily="18" charset="0"/>
              </a:rPr>
              <a:t>. </a:t>
            </a:r>
            <a:r>
              <a:rPr lang="es-ES" sz="2800" dirty="0" err="1">
                <a:effectLst/>
                <a:latin typeface="Calibri" panose="020F0502020204030204" pitchFamily="34" charset="0"/>
                <a:ea typeface="Calibri" panose="020F0502020204030204" pitchFamily="34" charset="0"/>
                <a:cs typeface="Times New Roman" panose="02020603050405020304" pitchFamily="18" charset="0"/>
              </a:rPr>
              <a:t>The</a:t>
            </a:r>
            <a:r>
              <a:rPr lang="es-ES" sz="2800" dirty="0">
                <a:effectLst/>
                <a:latin typeface="Calibri" panose="020F0502020204030204" pitchFamily="34" charset="0"/>
                <a:ea typeface="Calibri" panose="020F0502020204030204" pitchFamily="34" charset="0"/>
                <a:cs typeface="Times New Roman" panose="02020603050405020304" pitchFamily="18" charset="0"/>
              </a:rPr>
              <a:t> </a:t>
            </a:r>
            <a:r>
              <a:rPr lang="es-ES" sz="2800" dirty="0" err="1">
                <a:effectLst/>
                <a:latin typeface="Calibri" panose="020F0502020204030204" pitchFamily="34" charset="0"/>
                <a:ea typeface="Calibri" panose="020F0502020204030204" pitchFamily="34" charset="0"/>
                <a:cs typeface="Times New Roman" panose="02020603050405020304" pitchFamily="18" charset="0"/>
              </a:rPr>
              <a:t>Spanish</a:t>
            </a:r>
            <a:r>
              <a:rPr lang="es-ES" sz="2800" dirty="0">
                <a:effectLst/>
                <a:latin typeface="Calibri" panose="020F0502020204030204" pitchFamily="34" charset="0"/>
                <a:ea typeface="Calibri" panose="020F0502020204030204" pitchFamily="34" charset="0"/>
                <a:cs typeface="Times New Roman" panose="02020603050405020304" pitchFamily="18" charset="0"/>
              </a:rPr>
              <a:t> </a:t>
            </a:r>
            <a:r>
              <a:rPr lang="es-ES" sz="2800" dirty="0" err="1">
                <a:effectLst/>
                <a:latin typeface="Calibri" panose="020F0502020204030204" pitchFamily="34" charset="0"/>
                <a:ea typeface="Calibri" panose="020F0502020204030204" pitchFamily="34" charset="0"/>
                <a:cs typeface="Times New Roman" panose="02020603050405020304" pitchFamily="18" charset="0"/>
              </a:rPr>
              <a:t>law</a:t>
            </a:r>
            <a:r>
              <a:rPr lang="es-ES" sz="2800" dirty="0">
                <a:effectLst/>
                <a:latin typeface="Calibri" panose="020F0502020204030204" pitchFamily="34" charset="0"/>
                <a:ea typeface="Calibri" panose="020F0502020204030204" pitchFamily="34" charset="0"/>
                <a:cs typeface="Times New Roman" panose="02020603050405020304" pitchFamily="18" charset="0"/>
              </a:rPr>
              <a:t> </a:t>
            </a:r>
            <a:r>
              <a:rPr lang="es-ES" sz="2800" dirty="0" err="1">
                <a:effectLst/>
                <a:latin typeface="Calibri" panose="020F0502020204030204" pitchFamily="34" charset="0"/>
                <a:ea typeface="Calibri" panose="020F0502020204030204" pitchFamily="34" charset="0"/>
                <a:cs typeface="Times New Roman" panose="02020603050405020304" pitchFamily="18" charset="0"/>
              </a:rPr>
              <a:t>on</a:t>
            </a:r>
            <a:r>
              <a:rPr lang="es-ES" sz="2800" dirty="0">
                <a:effectLst/>
                <a:latin typeface="Calibri" panose="020F0502020204030204" pitchFamily="34" charset="0"/>
                <a:ea typeface="Calibri" panose="020F0502020204030204" pitchFamily="34" charset="0"/>
                <a:cs typeface="Times New Roman" panose="02020603050405020304" pitchFamily="18" charset="0"/>
              </a:rPr>
              <a:t> </a:t>
            </a:r>
            <a:r>
              <a:rPr lang="es-ES" sz="2800" dirty="0" err="1">
                <a:effectLst/>
                <a:latin typeface="Calibri" panose="020F0502020204030204" pitchFamily="34" charset="0"/>
                <a:ea typeface="Calibri" panose="020F0502020204030204" pitchFamily="34" charset="0"/>
                <a:cs typeface="Times New Roman" panose="02020603050405020304" pitchFamily="18" charset="0"/>
              </a:rPr>
              <a:t>the</a:t>
            </a:r>
            <a:r>
              <a:rPr lang="es-ES" sz="2800" dirty="0">
                <a:effectLst/>
                <a:latin typeface="Calibri" panose="020F0502020204030204" pitchFamily="34" charset="0"/>
                <a:ea typeface="Calibri" panose="020F0502020204030204" pitchFamily="34" charset="0"/>
                <a:cs typeface="Times New Roman" panose="02020603050405020304" pitchFamily="18" charset="0"/>
              </a:rPr>
              <a:t> </a:t>
            </a:r>
            <a:r>
              <a:rPr lang="es-ES" sz="2800" dirty="0" err="1">
                <a:effectLst/>
                <a:latin typeface="Calibri" panose="020F0502020204030204" pitchFamily="34" charset="0"/>
                <a:ea typeface="Calibri" panose="020F0502020204030204" pitchFamily="34" charset="0"/>
                <a:cs typeface="Times New Roman" panose="02020603050405020304" pitchFamily="18" charset="0"/>
              </a:rPr>
              <a:t>state</a:t>
            </a:r>
            <a:r>
              <a:rPr lang="es-ES" sz="2800" dirty="0">
                <a:effectLst/>
                <a:latin typeface="Calibri" panose="020F0502020204030204" pitchFamily="34" charset="0"/>
                <a:ea typeface="Calibri" panose="020F0502020204030204" pitchFamily="34" charset="0"/>
                <a:cs typeface="Times New Roman" panose="02020603050405020304" pitchFamily="18" charset="0"/>
              </a:rPr>
              <a:t> </a:t>
            </a:r>
            <a:r>
              <a:rPr lang="es-ES" sz="2800" dirty="0" err="1">
                <a:effectLst/>
                <a:latin typeface="Calibri" panose="020F0502020204030204" pitchFamily="34" charset="0"/>
                <a:ea typeface="Calibri" panose="020F0502020204030204" pitchFamily="34" charset="0"/>
                <a:cs typeface="Times New Roman" panose="02020603050405020304" pitchFamily="18" charset="0"/>
              </a:rPr>
              <a:t>of</a:t>
            </a:r>
            <a:r>
              <a:rPr lang="es-ES" sz="2800" dirty="0">
                <a:effectLst/>
                <a:latin typeface="Calibri" panose="020F0502020204030204" pitchFamily="34" charset="0"/>
                <a:ea typeface="Calibri" panose="020F0502020204030204" pitchFamily="34" charset="0"/>
                <a:cs typeface="Times New Roman" panose="02020603050405020304" pitchFamily="18" charset="0"/>
              </a:rPr>
              <a:t> </a:t>
            </a:r>
            <a:r>
              <a:rPr lang="es-ES" sz="2800" dirty="0" err="1">
                <a:effectLst/>
                <a:latin typeface="Calibri" panose="020F0502020204030204" pitchFamily="34" charset="0"/>
                <a:ea typeface="Calibri" panose="020F0502020204030204" pitchFamily="34" charset="0"/>
                <a:cs typeface="Times New Roman" panose="02020603050405020304" pitchFamily="18" charset="0"/>
              </a:rPr>
              <a:t>alarm</a:t>
            </a:r>
            <a:r>
              <a:rPr lang="es-ES" sz="2800" dirty="0">
                <a:effectLst/>
                <a:latin typeface="Calibri" panose="020F0502020204030204" pitchFamily="34" charset="0"/>
                <a:ea typeface="Calibri" panose="020F0502020204030204" pitchFamily="34" charset="0"/>
                <a:cs typeface="Times New Roman" panose="02020603050405020304" pitchFamily="18" charset="0"/>
              </a:rPr>
              <a:t> </a:t>
            </a:r>
            <a:r>
              <a:rPr lang="es-ES" sz="2800" dirty="0" err="1">
                <a:effectLst/>
                <a:latin typeface="Calibri" panose="020F0502020204030204" pitchFamily="34" charset="0"/>
                <a:ea typeface="Calibri" panose="020F0502020204030204" pitchFamily="34" charset="0"/>
                <a:cs typeface="Times New Roman" panose="02020603050405020304" pitchFamily="18" charset="0"/>
              </a:rPr>
              <a:t>is</a:t>
            </a:r>
            <a:r>
              <a:rPr lang="es-ES" sz="2800" dirty="0">
                <a:effectLst/>
                <a:latin typeface="Calibri" panose="020F0502020204030204" pitchFamily="34" charset="0"/>
                <a:ea typeface="Calibri" panose="020F0502020204030204" pitchFamily="34" charset="0"/>
                <a:cs typeface="Times New Roman" panose="02020603050405020304" pitchFamily="18" charset="0"/>
              </a:rPr>
              <a:t> </a:t>
            </a:r>
            <a:r>
              <a:rPr lang="es-ES" sz="2800" dirty="0" err="1">
                <a:effectLst/>
                <a:latin typeface="Calibri" panose="020F0502020204030204" pitchFamily="34" charset="0"/>
                <a:ea typeface="Calibri" panose="020F0502020204030204" pitchFamily="34" charset="0"/>
                <a:cs typeface="Times New Roman" panose="02020603050405020304" pitchFamily="18" charset="0"/>
              </a:rPr>
              <a:t>contained</a:t>
            </a:r>
            <a:r>
              <a:rPr lang="es-ES" sz="2800" dirty="0">
                <a:effectLst/>
                <a:latin typeface="Calibri" panose="020F0502020204030204" pitchFamily="34" charset="0"/>
                <a:ea typeface="Calibri" panose="020F0502020204030204" pitchFamily="34" charset="0"/>
                <a:cs typeface="Times New Roman" panose="02020603050405020304" pitchFamily="18" charset="0"/>
              </a:rPr>
              <a:t> in </a:t>
            </a:r>
            <a:r>
              <a:rPr lang="es-ES" sz="2800" dirty="0" err="1">
                <a:effectLst/>
                <a:latin typeface="Calibri" panose="020F0502020204030204" pitchFamily="34" charset="0"/>
                <a:ea typeface="Calibri" panose="020F0502020204030204" pitchFamily="34" charset="0"/>
                <a:cs typeface="Times New Roman" panose="02020603050405020304" pitchFamily="18" charset="0"/>
              </a:rPr>
              <a:t>the</a:t>
            </a:r>
            <a:r>
              <a:rPr lang="es-ES" sz="2800" dirty="0">
                <a:effectLst/>
                <a:latin typeface="Calibri" panose="020F0502020204030204" pitchFamily="34" charset="0"/>
                <a:ea typeface="Calibri" panose="020F0502020204030204" pitchFamily="34" charset="0"/>
                <a:cs typeface="Times New Roman" panose="02020603050405020304" pitchFamily="18" charset="0"/>
              </a:rPr>
              <a:t> </a:t>
            </a:r>
            <a:r>
              <a:rPr lang="es-ES" sz="2800" dirty="0" err="1">
                <a:latin typeface="Calibri" panose="020F0502020204030204" pitchFamily="34" charset="0"/>
                <a:ea typeface="Calibri" panose="020F0502020204030204" pitchFamily="34" charset="0"/>
                <a:cs typeface="Times New Roman" panose="02020603050405020304" pitchFamily="18" charset="0"/>
              </a:rPr>
              <a:t>O</a:t>
            </a:r>
            <a:r>
              <a:rPr lang="es-ES" sz="2800" dirty="0" err="1">
                <a:effectLst/>
                <a:latin typeface="Calibri" panose="020F0502020204030204" pitchFamily="34" charset="0"/>
                <a:ea typeface="Calibri" panose="020F0502020204030204" pitchFamily="34" charset="0"/>
                <a:cs typeface="Times New Roman" panose="02020603050405020304" pitchFamily="18" charset="0"/>
              </a:rPr>
              <a:t>rganic</a:t>
            </a:r>
            <a:r>
              <a:rPr lang="es-ES" sz="2800" dirty="0">
                <a:effectLst/>
                <a:latin typeface="Calibri" panose="020F0502020204030204" pitchFamily="34" charset="0"/>
                <a:ea typeface="Calibri" panose="020F0502020204030204" pitchFamily="34" charset="0"/>
                <a:cs typeface="Times New Roman" panose="02020603050405020304" pitchFamily="18" charset="0"/>
              </a:rPr>
              <a:t> </a:t>
            </a:r>
            <a:r>
              <a:rPr lang="es-ES" sz="2800" dirty="0" err="1">
                <a:latin typeface="Calibri" panose="020F0502020204030204" pitchFamily="34" charset="0"/>
                <a:ea typeface="Calibri" panose="020F0502020204030204" pitchFamily="34" charset="0"/>
                <a:cs typeface="Times New Roman" panose="02020603050405020304" pitchFamily="18" charset="0"/>
              </a:rPr>
              <a:t>L</a:t>
            </a:r>
            <a:r>
              <a:rPr lang="es-ES" sz="2800" dirty="0" err="1">
                <a:effectLst/>
                <a:latin typeface="Calibri" panose="020F0502020204030204" pitchFamily="34" charset="0"/>
                <a:ea typeface="Calibri" panose="020F0502020204030204" pitchFamily="34" charset="0"/>
                <a:cs typeface="Times New Roman" panose="02020603050405020304" pitchFamily="18" charset="0"/>
              </a:rPr>
              <a:t>aw</a:t>
            </a:r>
            <a:r>
              <a:rPr lang="es-ES" sz="2800" dirty="0">
                <a:effectLst/>
                <a:latin typeface="Calibri" panose="020F0502020204030204" pitchFamily="34" charset="0"/>
                <a:ea typeface="Calibri" panose="020F0502020204030204" pitchFamily="34" charset="0"/>
                <a:cs typeface="Times New Roman" panose="02020603050405020304" pitchFamily="18" charset="0"/>
              </a:rPr>
              <a:t> 4/1981, </a:t>
            </a:r>
            <a:r>
              <a:rPr lang="es-ES" sz="2800" dirty="0" err="1">
                <a:effectLst/>
                <a:latin typeface="Calibri" panose="020F0502020204030204" pitchFamily="34" charset="0"/>
                <a:ea typeface="Calibri" panose="020F0502020204030204" pitchFamily="34" charset="0"/>
                <a:cs typeface="Times New Roman" panose="02020603050405020304" pitchFamily="18" charset="0"/>
              </a:rPr>
              <a:t>of</a:t>
            </a:r>
            <a:r>
              <a:rPr lang="es-ES" sz="2800" dirty="0">
                <a:effectLst/>
                <a:latin typeface="Calibri" panose="020F0502020204030204" pitchFamily="34" charset="0"/>
                <a:ea typeface="Calibri" panose="020F0502020204030204" pitchFamily="34" charset="0"/>
                <a:cs typeface="Times New Roman" panose="02020603050405020304" pitchFamily="18" charset="0"/>
              </a:rPr>
              <a:t> June 1, </a:t>
            </a:r>
            <a:r>
              <a:rPr lang="es-ES" sz="2800" dirty="0" err="1">
                <a:effectLst/>
                <a:latin typeface="Calibri" panose="020F0502020204030204" pitchFamily="34" charset="0"/>
                <a:ea typeface="Calibri" panose="020F0502020204030204" pitchFamily="34" charset="0"/>
                <a:cs typeface="Times New Roman" panose="02020603050405020304" pitchFamily="18" charset="0"/>
              </a:rPr>
              <a:t>that</a:t>
            </a:r>
            <a:r>
              <a:rPr lang="es-ES" sz="2800" dirty="0">
                <a:effectLst/>
                <a:latin typeface="Calibri" panose="020F0502020204030204" pitchFamily="34" charset="0"/>
                <a:ea typeface="Calibri" panose="020F0502020204030204" pitchFamily="34" charset="0"/>
                <a:cs typeface="Times New Roman" panose="02020603050405020304" pitchFamily="18" charset="0"/>
              </a:rPr>
              <a:t> </a:t>
            </a:r>
            <a:r>
              <a:rPr lang="es-ES" sz="2800" dirty="0" err="1">
                <a:effectLst/>
                <a:latin typeface="Calibri" panose="020F0502020204030204" pitchFamily="34" charset="0"/>
                <a:ea typeface="Calibri" panose="020F0502020204030204" pitchFamily="34" charset="0"/>
                <a:cs typeface="Times New Roman" panose="02020603050405020304" pitchFamily="18" charset="0"/>
              </a:rPr>
              <a:t>prohibits</a:t>
            </a:r>
            <a:r>
              <a:rPr lang="es-ES" sz="2800" dirty="0">
                <a:effectLst/>
                <a:latin typeface="Calibri" panose="020F0502020204030204" pitchFamily="34" charset="0"/>
                <a:ea typeface="Calibri" panose="020F0502020204030204" pitchFamily="34" charset="0"/>
                <a:cs typeface="Times New Roman" panose="02020603050405020304" pitchFamily="18" charset="0"/>
              </a:rPr>
              <a:t> </a:t>
            </a:r>
            <a:r>
              <a:rPr lang="es-ES" sz="2800" dirty="0" err="1">
                <a:effectLst/>
                <a:latin typeface="Calibri" panose="020F0502020204030204" pitchFamily="34" charset="0"/>
                <a:ea typeface="Calibri" panose="020F0502020204030204" pitchFamily="34" charset="0"/>
                <a:cs typeface="Times New Roman" panose="02020603050405020304" pitchFamily="18" charset="0"/>
              </a:rPr>
              <a:t>the</a:t>
            </a:r>
            <a:r>
              <a:rPr lang="es-ES" sz="2800" dirty="0">
                <a:effectLst/>
                <a:latin typeface="Calibri" panose="020F0502020204030204" pitchFamily="34" charset="0"/>
                <a:ea typeface="Calibri" panose="020F0502020204030204" pitchFamily="34" charset="0"/>
                <a:cs typeface="Times New Roman" panose="02020603050405020304" pitchFamily="18" charset="0"/>
              </a:rPr>
              <a:t> </a:t>
            </a:r>
            <a:r>
              <a:rPr lang="es-ES" sz="2800" dirty="0" err="1">
                <a:effectLst/>
                <a:latin typeface="Calibri" panose="020F0502020204030204" pitchFamily="34" charset="0"/>
                <a:ea typeface="Calibri" panose="020F0502020204030204" pitchFamily="34" charset="0"/>
                <a:cs typeface="Times New Roman" panose="02020603050405020304" pitchFamily="18" charset="0"/>
              </a:rPr>
              <a:t>suspension</a:t>
            </a:r>
            <a:r>
              <a:rPr lang="es-ES" sz="2800" dirty="0">
                <a:effectLst/>
                <a:latin typeface="Calibri" panose="020F0502020204030204" pitchFamily="34" charset="0"/>
                <a:ea typeface="Calibri" panose="020F0502020204030204" pitchFamily="34" charset="0"/>
                <a:cs typeface="Times New Roman" panose="02020603050405020304" pitchFamily="18" charset="0"/>
              </a:rPr>
              <a:t> </a:t>
            </a:r>
            <a:r>
              <a:rPr lang="es-ES" sz="2800" dirty="0" err="1">
                <a:effectLst/>
                <a:latin typeface="Calibri" panose="020F0502020204030204" pitchFamily="34" charset="0"/>
                <a:ea typeface="Calibri" panose="020F0502020204030204" pitchFamily="34" charset="0"/>
                <a:cs typeface="Times New Roman" panose="02020603050405020304" pitchFamily="18" charset="0"/>
              </a:rPr>
              <a:t>of</a:t>
            </a:r>
            <a:r>
              <a:rPr lang="es-ES" sz="2800" dirty="0">
                <a:effectLst/>
                <a:latin typeface="Calibri" panose="020F0502020204030204" pitchFamily="34" charset="0"/>
                <a:ea typeface="Calibri" panose="020F0502020204030204" pitchFamily="34" charset="0"/>
                <a:cs typeface="Times New Roman" panose="02020603050405020304" pitchFamily="18" charset="0"/>
              </a:rPr>
              <a:t> fundamental </a:t>
            </a:r>
            <a:r>
              <a:rPr lang="es-ES" sz="2800" dirty="0" err="1">
                <a:effectLst/>
                <a:latin typeface="Calibri" panose="020F0502020204030204" pitchFamily="34" charset="0"/>
                <a:ea typeface="Calibri" panose="020F0502020204030204" pitchFamily="34" charset="0"/>
                <a:cs typeface="Times New Roman" panose="02020603050405020304" pitchFamily="18" charset="0"/>
              </a:rPr>
              <a:t>rights</a:t>
            </a:r>
            <a:r>
              <a:rPr lang="es-ES" sz="2800" dirty="0">
                <a:effectLst/>
                <a:latin typeface="Calibri" panose="020F0502020204030204" pitchFamily="34" charset="0"/>
                <a:ea typeface="Calibri" panose="020F0502020204030204" pitchFamily="34" charset="0"/>
                <a:cs typeface="Times New Roman" panose="02020603050405020304" pitchFamily="18" charset="0"/>
              </a:rPr>
              <a:t> </a:t>
            </a:r>
            <a:r>
              <a:rPr lang="es-ES" sz="2800" dirty="0" err="1">
                <a:effectLst/>
                <a:latin typeface="Calibri" panose="020F0502020204030204" pitchFamily="34" charset="0"/>
                <a:ea typeface="Calibri" panose="020F0502020204030204" pitchFamily="34" charset="0"/>
                <a:cs typeface="Times New Roman" panose="02020603050405020304" pitchFamily="18" charset="0"/>
              </a:rPr>
              <a:t>during</a:t>
            </a:r>
            <a:r>
              <a:rPr lang="es-ES" sz="2800" dirty="0">
                <a:effectLst/>
                <a:latin typeface="Calibri" panose="020F0502020204030204" pitchFamily="34" charset="0"/>
                <a:ea typeface="Calibri" panose="020F0502020204030204" pitchFamily="34" charset="0"/>
                <a:cs typeface="Times New Roman" panose="02020603050405020304" pitchFamily="18" charset="0"/>
              </a:rPr>
              <a:t> </a:t>
            </a:r>
            <a:r>
              <a:rPr lang="es-ES" sz="2800" dirty="0" err="1">
                <a:effectLst/>
                <a:latin typeface="Calibri" panose="020F0502020204030204" pitchFamily="34" charset="0"/>
                <a:ea typeface="Calibri" panose="020F0502020204030204" pitchFamily="34" charset="0"/>
                <a:cs typeface="Times New Roman" panose="02020603050405020304" pitchFamily="18" charset="0"/>
              </a:rPr>
              <a:t>the</a:t>
            </a:r>
            <a:r>
              <a:rPr lang="es-ES" sz="2800" dirty="0">
                <a:effectLst/>
                <a:latin typeface="Calibri" panose="020F0502020204030204" pitchFamily="34" charset="0"/>
                <a:ea typeface="Calibri" panose="020F0502020204030204" pitchFamily="34" charset="0"/>
                <a:cs typeface="Times New Roman" panose="02020603050405020304" pitchFamily="18" charset="0"/>
              </a:rPr>
              <a:t> </a:t>
            </a:r>
            <a:r>
              <a:rPr lang="es-ES" sz="2800" dirty="0" err="1">
                <a:effectLst/>
                <a:latin typeface="Calibri" panose="020F0502020204030204" pitchFamily="34" charset="0"/>
                <a:ea typeface="Calibri" panose="020F0502020204030204" pitchFamily="34" charset="0"/>
                <a:cs typeface="Times New Roman" panose="02020603050405020304" pitchFamily="18" charset="0"/>
              </a:rPr>
              <a:t>application</a:t>
            </a:r>
            <a:r>
              <a:rPr lang="es-ES" sz="2800" dirty="0">
                <a:effectLst/>
                <a:latin typeface="Calibri" panose="020F0502020204030204" pitchFamily="34" charset="0"/>
                <a:ea typeface="Calibri" panose="020F0502020204030204" pitchFamily="34" charset="0"/>
                <a:cs typeface="Times New Roman" panose="02020603050405020304" pitchFamily="18" charset="0"/>
              </a:rPr>
              <a:t> time </a:t>
            </a:r>
            <a:r>
              <a:rPr lang="es-ES" sz="2800" dirty="0" err="1">
                <a:effectLst/>
                <a:latin typeface="Calibri" panose="020F0502020204030204" pitchFamily="34" charset="0"/>
                <a:ea typeface="Calibri" panose="020F0502020204030204" pitchFamily="34" charset="0"/>
                <a:cs typeface="Times New Roman" panose="02020603050405020304" pitchFamily="18" charset="0"/>
              </a:rPr>
              <a:t>of</a:t>
            </a:r>
            <a:r>
              <a:rPr lang="es-ES" sz="2800" dirty="0">
                <a:effectLst/>
                <a:latin typeface="Calibri" panose="020F0502020204030204" pitchFamily="34" charset="0"/>
                <a:ea typeface="Calibri" panose="020F0502020204030204" pitchFamily="34" charset="0"/>
                <a:cs typeface="Times New Roman" panose="02020603050405020304" pitchFamily="18" charset="0"/>
              </a:rPr>
              <a:t> </a:t>
            </a:r>
            <a:r>
              <a:rPr lang="es-ES" sz="2800" dirty="0" err="1">
                <a:effectLst/>
                <a:latin typeface="Calibri" panose="020F0502020204030204" pitchFamily="34" charset="0"/>
                <a:ea typeface="Calibri" panose="020F0502020204030204" pitchFamily="34" charset="0"/>
                <a:cs typeface="Times New Roman" panose="02020603050405020304" pitchFamily="18" charset="0"/>
              </a:rPr>
              <a:t>the</a:t>
            </a:r>
            <a:r>
              <a:rPr lang="es-ES" sz="2800" dirty="0">
                <a:effectLst/>
                <a:latin typeface="Calibri" panose="020F0502020204030204" pitchFamily="34" charset="0"/>
                <a:ea typeface="Calibri" panose="020F0502020204030204" pitchFamily="34" charset="0"/>
                <a:cs typeface="Times New Roman" panose="02020603050405020304" pitchFamily="18" charset="0"/>
              </a:rPr>
              <a:t> </a:t>
            </a:r>
            <a:r>
              <a:rPr lang="es-ES" sz="2800" dirty="0" err="1">
                <a:effectLst/>
                <a:latin typeface="Calibri" panose="020F0502020204030204" pitchFamily="34" charset="0"/>
                <a:ea typeface="Calibri" panose="020F0502020204030204" pitchFamily="34" charset="0"/>
                <a:cs typeface="Times New Roman" panose="02020603050405020304" pitchFamily="18" charset="0"/>
              </a:rPr>
              <a:t>state</a:t>
            </a:r>
            <a:r>
              <a:rPr lang="es-ES" sz="2800" dirty="0">
                <a:effectLst/>
                <a:latin typeface="Calibri" panose="020F0502020204030204" pitchFamily="34" charset="0"/>
                <a:ea typeface="Calibri" panose="020F0502020204030204" pitchFamily="34" charset="0"/>
                <a:cs typeface="Times New Roman" panose="02020603050405020304" pitchFamily="18" charset="0"/>
              </a:rPr>
              <a:t> </a:t>
            </a:r>
            <a:r>
              <a:rPr lang="es-ES" sz="2800" dirty="0" err="1">
                <a:effectLst/>
                <a:latin typeface="Calibri" panose="020F0502020204030204" pitchFamily="34" charset="0"/>
                <a:ea typeface="Calibri" panose="020F0502020204030204" pitchFamily="34" charset="0"/>
                <a:cs typeface="Times New Roman" panose="02020603050405020304" pitchFamily="18" charset="0"/>
              </a:rPr>
              <a:t>of</a:t>
            </a:r>
            <a:r>
              <a:rPr lang="es-ES" sz="2800" dirty="0">
                <a:effectLst/>
                <a:latin typeface="Calibri" panose="020F0502020204030204" pitchFamily="34" charset="0"/>
                <a:ea typeface="Calibri" panose="020F0502020204030204" pitchFamily="34" charset="0"/>
                <a:cs typeface="Times New Roman" panose="02020603050405020304" pitchFamily="18" charset="0"/>
              </a:rPr>
              <a:t> </a:t>
            </a:r>
            <a:r>
              <a:rPr lang="es-ES" sz="2800" dirty="0" err="1">
                <a:effectLst/>
                <a:latin typeface="Calibri" panose="020F0502020204030204" pitchFamily="34" charset="0"/>
                <a:ea typeface="Calibri" panose="020F0502020204030204" pitchFamily="34" charset="0"/>
                <a:cs typeface="Times New Roman" panose="02020603050405020304" pitchFamily="18" charset="0"/>
              </a:rPr>
              <a:t>alarm</a:t>
            </a:r>
            <a:r>
              <a:rPr lang="es-ES" sz="2800" dirty="0">
                <a:effectLst/>
                <a:latin typeface="Calibri" panose="020F0502020204030204" pitchFamily="34" charset="0"/>
                <a:ea typeface="Calibri" panose="020F0502020204030204" pitchFamily="34" charset="0"/>
                <a:cs typeface="Times New Roman" panose="02020603050405020304" pitchFamily="18" charset="0"/>
              </a:rPr>
              <a:t>. In </a:t>
            </a:r>
            <a:r>
              <a:rPr lang="es-ES" sz="2800" dirty="0" err="1">
                <a:effectLst/>
                <a:latin typeface="Calibri" panose="020F0502020204030204" pitchFamily="34" charset="0"/>
                <a:ea typeface="Calibri" panose="020F0502020204030204" pitchFamily="34" charset="0"/>
                <a:cs typeface="Times New Roman" panose="02020603050405020304" pitchFamily="18" charset="0"/>
              </a:rPr>
              <a:t>addition</a:t>
            </a:r>
            <a:r>
              <a:rPr lang="es-ES" sz="2800" dirty="0">
                <a:effectLst/>
                <a:latin typeface="Calibri" panose="020F0502020204030204" pitchFamily="34" charset="0"/>
                <a:ea typeface="Calibri" panose="020F0502020204030204" pitchFamily="34" charset="0"/>
                <a:cs typeface="Times New Roman" panose="02020603050405020304" pitchFamily="18" charset="0"/>
              </a:rPr>
              <a:t>, </a:t>
            </a:r>
            <a:r>
              <a:rPr lang="es-ES" sz="2800" dirty="0" err="1">
                <a:effectLst/>
                <a:latin typeface="Calibri" panose="020F0502020204030204" pitchFamily="34" charset="0"/>
                <a:ea typeface="Calibri" panose="020F0502020204030204" pitchFamily="34" charset="0"/>
                <a:cs typeface="Times New Roman" panose="02020603050405020304" pitchFamily="18" charset="0"/>
              </a:rPr>
              <a:t>this</a:t>
            </a:r>
            <a:r>
              <a:rPr lang="es-ES" sz="2800" dirty="0">
                <a:effectLst/>
                <a:latin typeface="Calibri" panose="020F0502020204030204" pitchFamily="34" charset="0"/>
                <a:ea typeface="Calibri" panose="020F0502020204030204" pitchFamily="34" charset="0"/>
                <a:cs typeface="Times New Roman" panose="02020603050405020304" pitchFamily="18" charset="0"/>
              </a:rPr>
              <a:t> </a:t>
            </a:r>
            <a:r>
              <a:rPr lang="es-ES" sz="2800" dirty="0" err="1">
                <a:effectLst/>
                <a:latin typeface="Calibri" panose="020F0502020204030204" pitchFamily="34" charset="0"/>
                <a:ea typeface="Calibri" panose="020F0502020204030204" pitchFamily="34" charset="0"/>
                <a:cs typeface="Times New Roman" panose="02020603050405020304" pitchFamily="18" charset="0"/>
              </a:rPr>
              <a:t>law</a:t>
            </a:r>
            <a:r>
              <a:rPr lang="es-ES" sz="2800" dirty="0">
                <a:effectLst/>
                <a:latin typeface="Calibri" panose="020F0502020204030204" pitchFamily="34" charset="0"/>
                <a:ea typeface="Calibri" panose="020F0502020204030204" pitchFamily="34" charset="0"/>
                <a:cs typeface="Times New Roman" panose="02020603050405020304" pitchFamily="18" charset="0"/>
              </a:rPr>
              <a:t> </a:t>
            </a:r>
            <a:r>
              <a:rPr lang="es-ES" sz="2800" dirty="0" err="1">
                <a:effectLst/>
                <a:latin typeface="Calibri" panose="020F0502020204030204" pitchFamily="34" charset="0"/>
                <a:ea typeface="Calibri" panose="020F0502020204030204" pitchFamily="34" charset="0"/>
                <a:cs typeface="Times New Roman" panose="02020603050405020304" pitchFamily="18" charset="0"/>
              </a:rPr>
              <a:t>establishes</a:t>
            </a:r>
            <a:r>
              <a:rPr lang="es-ES" sz="2800" dirty="0">
                <a:effectLst/>
                <a:latin typeface="Calibri" panose="020F0502020204030204" pitchFamily="34" charset="0"/>
                <a:ea typeface="Calibri" panose="020F0502020204030204" pitchFamily="34" charset="0"/>
                <a:cs typeface="Times New Roman" panose="02020603050405020304" pitchFamily="18" charset="0"/>
              </a:rPr>
              <a:t> </a:t>
            </a:r>
            <a:r>
              <a:rPr lang="es-ES" sz="2800" dirty="0" err="1">
                <a:effectLst/>
                <a:latin typeface="Calibri" panose="020F0502020204030204" pitchFamily="34" charset="0"/>
                <a:ea typeface="Calibri" panose="020F0502020204030204" pitchFamily="34" charset="0"/>
                <a:cs typeface="Times New Roman" panose="02020603050405020304" pitchFamily="18" charset="0"/>
              </a:rPr>
              <a:t>that</a:t>
            </a:r>
            <a:r>
              <a:rPr lang="es-ES" sz="2800" dirty="0">
                <a:effectLst/>
                <a:latin typeface="Calibri" panose="020F0502020204030204" pitchFamily="34" charset="0"/>
                <a:ea typeface="Calibri" panose="020F0502020204030204" pitchFamily="34" charset="0"/>
                <a:cs typeface="Times New Roman" panose="02020603050405020304" pitchFamily="18" charset="0"/>
              </a:rPr>
              <a:t> </a:t>
            </a:r>
            <a:r>
              <a:rPr lang="es-ES" sz="2800" dirty="0" err="1">
                <a:effectLst/>
                <a:highlight>
                  <a:srgbClr val="000080"/>
                </a:highlight>
                <a:latin typeface="Calibri" panose="020F0502020204030204" pitchFamily="34" charset="0"/>
                <a:ea typeface="Calibri" panose="020F0502020204030204" pitchFamily="34" charset="0"/>
                <a:cs typeface="Times New Roman" panose="02020603050405020304" pitchFamily="18" charset="0"/>
              </a:rPr>
              <a:t>all</a:t>
            </a:r>
            <a:r>
              <a:rPr lang="es-ES" sz="2800" dirty="0">
                <a:effectLst/>
                <a:highlight>
                  <a:srgbClr val="000080"/>
                </a:highlight>
                <a:latin typeface="Calibri" panose="020F0502020204030204" pitchFamily="34" charset="0"/>
                <a:ea typeface="Calibri" panose="020F0502020204030204" pitchFamily="34" charset="0"/>
                <a:cs typeface="Times New Roman" panose="02020603050405020304" pitchFamily="18" charset="0"/>
              </a:rPr>
              <a:t> </a:t>
            </a:r>
            <a:r>
              <a:rPr lang="es-ES" sz="2800" dirty="0" err="1">
                <a:effectLst/>
                <a:highlight>
                  <a:srgbClr val="000080"/>
                </a:highlight>
                <a:latin typeface="Calibri" panose="020F0502020204030204" pitchFamily="34" charset="0"/>
                <a:ea typeface="Calibri" panose="020F0502020204030204" pitchFamily="34" charset="0"/>
                <a:cs typeface="Times New Roman" panose="02020603050405020304" pitchFamily="18" charset="0"/>
              </a:rPr>
              <a:t>limitations</a:t>
            </a:r>
            <a:r>
              <a:rPr lang="es-ES" sz="2800" dirty="0">
                <a:effectLst/>
                <a:highlight>
                  <a:srgbClr val="000080"/>
                </a:highlight>
                <a:latin typeface="Calibri" panose="020F0502020204030204" pitchFamily="34" charset="0"/>
                <a:ea typeface="Calibri" panose="020F0502020204030204" pitchFamily="34" charset="0"/>
                <a:cs typeface="Times New Roman" panose="02020603050405020304" pitchFamily="18" charset="0"/>
              </a:rPr>
              <a:t> </a:t>
            </a:r>
            <a:r>
              <a:rPr lang="es-ES" sz="2800" dirty="0" err="1">
                <a:effectLst/>
                <a:highlight>
                  <a:srgbClr val="000080"/>
                </a:highlight>
                <a:latin typeface="Calibri" panose="020F0502020204030204" pitchFamily="34" charset="0"/>
                <a:ea typeface="Calibri" panose="020F0502020204030204" pitchFamily="34" charset="0"/>
                <a:cs typeface="Times New Roman" panose="02020603050405020304" pitchFamily="18" charset="0"/>
              </a:rPr>
              <a:t>of</a:t>
            </a:r>
            <a:r>
              <a:rPr lang="es-ES" sz="2800" dirty="0">
                <a:effectLst/>
                <a:highlight>
                  <a:srgbClr val="000080"/>
                </a:highlight>
                <a:latin typeface="Calibri" panose="020F0502020204030204" pitchFamily="34" charset="0"/>
                <a:ea typeface="Calibri" panose="020F0502020204030204" pitchFamily="34" charset="0"/>
                <a:cs typeface="Times New Roman" panose="02020603050405020304" pitchFamily="18" charset="0"/>
              </a:rPr>
              <a:t> </a:t>
            </a:r>
            <a:r>
              <a:rPr lang="es-ES" sz="2800" dirty="0" err="1">
                <a:effectLst/>
                <a:highlight>
                  <a:srgbClr val="000080"/>
                </a:highlight>
                <a:latin typeface="Calibri" panose="020F0502020204030204" pitchFamily="34" charset="0"/>
                <a:ea typeface="Calibri" panose="020F0502020204030204" pitchFamily="34" charset="0"/>
                <a:cs typeface="Times New Roman" panose="02020603050405020304" pitchFamily="18" charset="0"/>
              </a:rPr>
              <a:t>rights</a:t>
            </a:r>
            <a:r>
              <a:rPr lang="es-ES" sz="2800" dirty="0">
                <a:effectLst/>
                <a:highlight>
                  <a:srgbClr val="000080"/>
                </a:highlight>
                <a:latin typeface="Calibri" panose="020F0502020204030204" pitchFamily="34" charset="0"/>
                <a:ea typeface="Calibri" panose="020F0502020204030204" pitchFamily="34" charset="0"/>
                <a:cs typeface="Times New Roman" panose="02020603050405020304" pitchFamily="18" charset="0"/>
              </a:rPr>
              <a:t> </a:t>
            </a:r>
            <a:r>
              <a:rPr lang="es-ES" sz="2800" dirty="0" err="1">
                <a:effectLst/>
                <a:highlight>
                  <a:srgbClr val="000080"/>
                </a:highlight>
                <a:latin typeface="Calibri" panose="020F0502020204030204" pitchFamily="34" charset="0"/>
                <a:ea typeface="Calibri" panose="020F0502020204030204" pitchFamily="34" charset="0"/>
                <a:cs typeface="Times New Roman" panose="02020603050405020304" pitchFamily="18" charset="0"/>
              </a:rPr>
              <a:t>must</a:t>
            </a:r>
            <a:r>
              <a:rPr lang="es-ES" sz="2800" dirty="0">
                <a:effectLst/>
                <a:highlight>
                  <a:srgbClr val="000080"/>
                </a:highlight>
                <a:latin typeface="Calibri" panose="020F0502020204030204" pitchFamily="34" charset="0"/>
                <a:ea typeface="Calibri" panose="020F0502020204030204" pitchFamily="34" charset="0"/>
                <a:cs typeface="Times New Roman" panose="02020603050405020304" pitchFamily="18" charset="0"/>
              </a:rPr>
              <a:t> be </a:t>
            </a:r>
            <a:r>
              <a:rPr lang="es-ES" sz="2800" dirty="0" err="1">
                <a:effectLst/>
                <a:highlight>
                  <a:srgbClr val="000080"/>
                </a:highlight>
                <a:latin typeface="Calibri" panose="020F0502020204030204" pitchFamily="34" charset="0"/>
                <a:ea typeface="Calibri" panose="020F0502020204030204" pitchFamily="34" charset="0"/>
                <a:cs typeface="Times New Roman" panose="02020603050405020304" pitchFamily="18" charset="0"/>
              </a:rPr>
              <a:t>proportional</a:t>
            </a:r>
            <a:r>
              <a:rPr lang="es-ES" sz="2800" dirty="0">
                <a:effectLst/>
                <a:highlight>
                  <a:srgbClr val="000080"/>
                </a:highlight>
                <a:latin typeface="Calibri" panose="020F0502020204030204" pitchFamily="34" charset="0"/>
                <a:ea typeface="Calibri" panose="020F0502020204030204" pitchFamily="34" charset="0"/>
                <a:cs typeface="Times New Roman" panose="02020603050405020304" pitchFamily="18" charset="0"/>
              </a:rPr>
              <a:t>, </a:t>
            </a:r>
            <a:r>
              <a:rPr lang="es-ES" sz="2800" dirty="0" err="1">
                <a:effectLst/>
                <a:highlight>
                  <a:srgbClr val="000080"/>
                </a:highlight>
                <a:latin typeface="Calibri" panose="020F0502020204030204" pitchFamily="34" charset="0"/>
                <a:ea typeface="Calibri" panose="020F0502020204030204" pitchFamily="34" charset="0"/>
                <a:cs typeface="Times New Roman" panose="02020603050405020304" pitchFamily="18" charset="0"/>
              </a:rPr>
              <a:t>justified</a:t>
            </a:r>
            <a:r>
              <a:rPr lang="es-ES" sz="2800" dirty="0">
                <a:effectLst/>
                <a:highlight>
                  <a:srgbClr val="000080"/>
                </a:highlight>
                <a:latin typeface="Calibri" panose="020F0502020204030204" pitchFamily="34" charset="0"/>
                <a:ea typeface="Calibri" panose="020F0502020204030204" pitchFamily="34" charset="0"/>
                <a:cs typeface="Times New Roman" panose="02020603050405020304" pitchFamily="18" charset="0"/>
              </a:rPr>
              <a:t>, </a:t>
            </a:r>
            <a:r>
              <a:rPr lang="es-ES" sz="2800" dirty="0" err="1">
                <a:effectLst/>
                <a:highlight>
                  <a:srgbClr val="000080"/>
                </a:highlight>
                <a:latin typeface="Calibri" panose="020F0502020204030204" pitchFamily="34" charset="0"/>
                <a:ea typeface="Calibri" panose="020F0502020204030204" pitchFamily="34" charset="0"/>
                <a:cs typeface="Times New Roman" panose="02020603050405020304" pitchFamily="18" charset="0"/>
              </a:rPr>
              <a:t>motivated</a:t>
            </a:r>
            <a:r>
              <a:rPr lang="es-ES" sz="2800" dirty="0">
                <a:effectLst/>
                <a:highlight>
                  <a:srgbClr val="000080"/>
                </a:highlight>
                <a:latin typeface="Calibri" panose="020F0502020204030204" pitchFamily="34" charset="0"/>
                <a:ea typeface="Calibri" panose="020F0502020204030204" pitchFamily="34" charset="0"/>
                <a:cs typeface="Times New Roman" panose="02020603050405020304" pitchFamily="18" charset="0"/>
              </a:rPr>
              <a:t>, </a:t>
            </a:r>
            <a:r>
              <a:rPr lang="es-ES" sz="2800" dirty="0" err="1">
                <a:effectLst/>
                <a:highlight>
                  <a:srgbClr val="000080"/>
                </a:highlight>
                <a:latin typeface="Calibri" panose="020F0502020204030204" pitchFamily="34" charset="0"/>
                <a:ea typeface="Calibri" panose="020F0502020204030204" pitchFamily="34" charset="0"/>
                <a:cs typeface="Times New Roman" panose="02020603050405020304" pitchFamily="18" charset="0"/>
              </a:rPr>
              <a:t>reasonable</a:t>
            </a:r>
            <a:r>
              <a:rPr lang="es-ES" sz="2800" dirty="0">
                <a:effectLst/>
                <a:highlight>
                  <a:srgbClr val="000080"/>
                </a:highlight>
                <a:latin typeface="Calibri" panose="020F0502020204030204" pitchFamily="34" charset="0"/>
                <a:ea typeface="Calibri" panose="020F0502020204030204" pitchFamily="34" charset="0"/>
                <a:cs typeface="Times New Roman" panose="02020603050405020304" pitchFamily="18" charset="0"/>
              </a:rPr>
              <a:t> and </a:t>
            </a:r>
            <a:r>
              <a:rPr lang="es-ES" sz="2800" dirty="0" err="1">
                <a:effectLst/>
                <a:highlight>
                  <a:srgbClr val="000080"/>
                </a:highlight>
                <a:latin typeface="Calibri" panose="020F0502020204030204" pitchFamily="34" charset="0"/>
                <a:ea typeface="Calibri" panose="020F0502020204030204" pitchFamily="34" charset="0"/>
                <a:cs typeface="Times New Roman" panose="02020603050405020304" pitchFamily="18" charset="0"/>
              </a:rPr>
              <a:t>subject</a:t>
            </a:r>
            <a:r>
              <a:rPr lang="es-ES" sz="2800" dirty="0">
                <a:effectLst/>
                <a:highlight>
                  <a:srgbClr val="000080"/>
                </a:highlight>
                <a:latin typeface="Calibri" panose="020F0502020204030204" pitchFamily="34" charset="0"/>
                <a:ea typeface="Calibri" panose="020F0502020204030204" pitchFamily="34" charset="0"/>
                <a:cs typeface="Times New Roman" panose="02020603050405020304" pitchFamily="18" charset="0"/>
              </a:rPr>
              <a:t> </a:t>
            </a:r>
            <a:r>
              <a:rPr lang="es-ES" sz="2800" dirty="0" err="1">
                <a:effectLst/>
                <a:highlight>
                  <a:srgbClr val="000080"/>
                </a:highlight>
                <a:latin typeface="Calibri" panose="020F0502020204030204" pitchFamily="34" charset="0"/>
                <a:ea typeface="Calibri" panose="020F0502020204030204" pitchFamily="34" charset="0"/>
                <a:cs typeface="Times New Roman" panose="02020603050405020304" pitchFamily="18" charset="0"/>
              </a:rPr>
              <a:t>to</a:t>
            </a:r>
            <a:r>
              <a:rPr lang="es-ES" sz="2800" dirty="0">
                <a:effectLst/>
                <a:highlight>
                  <a:srgbClr val="000080"/>
                </a:highlight>
                <a:latin typeface="Calibri" panose="020F0502020204030204" pitchFamily="34" charset="0"/>
                <a:ea typeface="Calibri" panose="020F0502020204030204" pitchFamily="34" charset="0"/>
                <a:cs typeface="Times New Roman" panose="02020603050405020304" pitchFamily="18" charset="0"/>
              </a:rPr>
              <a:t> judicial control</a:t>
            </a:r>
            <a:r>
              <a:rPr lang="es-ES" sz="2800" dirty="0">
                <a:effectLst/>
                <a:latin typeface="Calibri" panose="020F0502020204030204" pitchFamily="34" charset="0"/>
                <a:ea typeface="Calibri" panose="020F0502020204030204" pitchFamily="34" charset="0"/>
                <a:cs typeface="Times New Roman" panose="02020603050405020304" pitchFamily="18" charset="0"/>
              </a:rPr>
              <a:t>. </a:t>
            </a:r>
            <a:r>
              <a:rPr lang="es-ES" sz="2800" dirty="0" err="1">
                <a:effectLst/>
                <a:latin typeface="Calibri" panose="020F0502020204030204" pitchFamily="34" charset="0"/>
                <a:ea typeface="Calibri" panose="020F0502020204030204" pitchFamily="34" charset="0"/>
                <a:cs typeface="Times New Roman" panose="02020603050405020304" pitchFamily="18" charset="0"/>
              </a:rPr>
              <a:t>We</a:t>
            </a:r>
            <a:r>
              <a:rPr lang="es-ES" sz="2800" dirty="0">
                <a:effectLst/>
                <a:latin typeface="Calibri" panose="020F0502020204030204" pitchFamily="34" charset="0"/>
                <a:ea typeface="Calibri" panose="020F0502020204030204" pitchFamily="34" charset="0"/>
                <a:cs typeface="Times New Roman" panose="02020603050405020304" pitchFamily="18" charset="0"/>
              </a:rPr>
              <a:t> can </a:t>
            </a:r>
            <a:r>
              <a:rPr lang="es-ES" sz="2800" dirty="0" err="1">
                <a:effectLst/>
                <a:latin typeface="Calibri" panose="020F0502020204030204" pitchFamily="34" charset="0"/>
                <a:ea typeface="Calibri" panose="020F0502020204030204" pitchFamily="34" charset="0"/>
                <a:cs typeface="Times New Roman" panose="02020603050405020304" pitchFamily="18" charset="0"/>
              </a:rPr>
              <a:t>affirm</a:t>
            </a:r>
            <a:r>
              <a:rPr lang="es-ES" sz="2800" dirty="0">
                <a:effectLst/>
                <a:latin typeface="Calibri" panose="020F0502020204030204" pitchFamily="34" charset="0"/>
                <a:ea typeface="Calibri" panose="020F0502020204030204" pitchFamily="34" charset="0"/>
                <a:cs typeface="Times New Roman" panose="02020603050405020304" pitchFamily="18" charset="0"/>
              </a:rPr>
              <a:t> </a:t>
            </a:r>
            <a:r>
              <a:rPr lang="es-ES" sz="2800" dirty="0" err="1">
                <a:effectLst/>
                <a:latin typeface="Calibri" panose="020F0502020204030204" pitchFamily="34" charset="0"/>
                <a:ea typeface="Calibri" panose="020F0502020204030204" pitchFamily="34" charset="0"/>
                <a:cs typeface="Times New Roman" panose="02020603050405020304" pitchFamily="18" charset="0"/>
              </a:rPr>
              <a:t>that</a:t>
            </a:r>
            <a:r>
              <a:rPr lang="es-ES" sz="2800" dirty="0">
                <a:effectLst/>
                <a:latin typeface="Calibri" panose="020F0502020204030204" pitchFamily="34" charset="0"/>
                <a:ea typeface="Calibri" panose="020F0502020204030204" pitchFamily="34" charset="0"/>
                <a:cs typeface="Times New Roman" panose="02020603050405020304" pitchFamily="18" charset="0"/>
              </a:rPr>
              <a:t>, as a general rule, </a:t>
            </a:r>
            <a:r>
              <a:rPr lang="es-ES" sz="2800" dirty="0" err="1">
                <a:effectLst/>
                <a:latin typeface="Calibri" panose="020F0502020204030204" pitchFamily="34" charset="0"/>
                <a:ea typeface="Calibri" panose="020F0502020204030204" pitchFamily="34" charset="0"/>
                <a:cs typeface="Times New Roman" panose="02020603050405020304" pitchFamily="18" charset="0"/>
              </a:rPr>
              <a:t>since</a:t>
            </a:r>
            <a:r>
              <a:rPr lang="es-ES" sz="2800" dirty="0">
                <a:effectLst/>
                <a:latin typeface="Calibri" panose="020F0502020204030204" pitchFamily="34" charset="0"/>
                <a:ea typeface="Calibri" panose="020F0502020204030204" pitchFamily="34" charset="0"/>
                <a:cs typeface="Times New Roman" panose="02020603050405020304" pitchFamily="18" charset="0"/>
              </a:rPr>
              <a:t> </a:t>
            </a:r>
            <a:r>
              <a:rPr lang="es-ES" sz="2800" dirty="0" err="1">
                <a:effectLst/>
                <a:latin typeface="Calibri" panose="020F0502020204030204" pitchFamily="34" charset="0"/>
                <a:ea typeface="Calibri" panose="020F0502020204030204" pitchFamily="34" charset="0"/>
                <a:cs typeface="Times New Roman" panose="02020603050405020304" pitchFamily="18" charset="0"/>
              </a:rPr>
              <a:t>the</a:t>
            </a:r>
            <a:r>
              <a:rPr lang="es-ES" sz="2800" dirty="0">
                <a:effectLst/>
                <a:latin typeface="Calibri" panose="020F0502020204030204" pitchFamily="34" charset="0"/>
                <a:ea typeface="Calibri" panose="020F0502020204030204" pitchFamily="34" charset="0"/>
                <a:cs typeface="Times New Roman" panose="02020603050405020304" pitchFamily="18" charset="0"/>
              </a:rPr>
              <a:t> </a:t>
            </a:r>
            <a:r>
              <a:rPr lang="es-ES" sz="2800" dirty="0" err="1">
                <a:effectLst/>
                <a:latin typeface="Calibri" panose="020F0502020204030204" pitchFamily="34" charset="0"/>
                <a:ea typeface="Calibri" panose="020F0502020204030204" pitchFamily="34" charset="0"/>
                <a:cs typeface="Times New Roman" panose="02020603050405020304" pitchFamily="18" charset="0"/>
              </a:rPr>
              <a:t>beginning</a:t>
            </a:r>
            <a:r>
              <a:rPr lang="es-ES" sz="2800" dirty="0">
                <a:effectLst/>
                <a:latin typeface="Calibri" panose="020F0502020204030204" pitchFamily="34" charset="0"/>
                <a:ea typeface="Calibri" panose="020F0502020204030204" pitchFamily="34" charset="0"/>
                <a:cs typeface="Times New Roman" panose="02020603050405020304" pitchFamily="18" charset="0"/>
              </a:rPr>
              <a:t> </a:t>
            </a:r>
            <a:r>
              <a:rPr lang="es-ES" sz="2800" dirty="0" err="1">
                <a:effectLst/>
                <a:latin typeface="Calibri" panose="020F0502020204030204" pitchFamily="34" charset="0"/>
                <a:ea typeface="Calibri" panose="020F0502020204030204" pitchFamily="34" charset="0"/>
                <a:cs typeface="Times New Roman" panose="02020603050405020304" pitchFamily="18" charset="0"/>
              </a:rPr>
              <a:t>of</a:t>
            </a:r>
            <a:r>
              <a:rPr lang="es-ES" sz="2800" dirty="0">
                <a:effectLst/>
                <a:latin typeface="Calibri" panose="020F0502020204030204" pitchFamily="34" charset="0"/>
                <a:ea typeface="Calibri" panose="020F0502020204030204" pitchFamily="34" charset="0"/>
                <a:cs typeface="Times New Roman" panose="02020603050405020304" pitchFamily="18" charset="0"/>
              </a:rPr>
              <a:t> </a:t>
            </a:r>
            <a:r>
              <a:rPr lang="es-ES" sz="2800" dirty="0" err="1">
                <a:effectLst/>
                <a:latin typeface="Calibri" panose="020F0502020204030204" pitchFamily="34" charset="0"/>
                <a:ea typeface="Calibri" panose="020F0502020204030204" pitchFamily="34" charset="0"/>
                <a:cs typeface="Times New Roman" panose="02020603050405020304" pitchFamily="18" charset="0"/>
              </a:rPr>
              <a:t>the</a:t>
            </a:r>
            <a:r>
              <a:rPr lang="es-ES" sz="2800" dirty="0">
                <a:effectLst/>
                <a:latin typeface="Calibri" panose="020F0502020204030204" pitchFamily="34" charset="0"/>
                <a:ea typeface="Calibri" panose="020F0502020204030204" pitchFamily="34" charset="0"/>
                <a:cs typeface="Times New Roman" panose="02020603050405020304" pitchFamily="18" charset="0"/>
              </a:rPr>
              <a:t> </a:t>
            </a:r>
            <a:r>
              <a:rPr lang="es-ES" sz="2800" dirty="0" err="1">
                <a:effectLst/>
                <a:latin typeface="Calibri" panose="020F0502020204030204" pitchFamily="34" charset="0"/>
                <a:ea typeface="Calibri" panose="020F0502020204030204" pitchFamily="34" charset="0"/>
                <a:cs typeface="Times New Roman" panose="02020603050405020304" pitchFamily="18" charset="0"/>
              </a:rPr>
              <a:t>pandemic</a:t>
            </a:r>
            <a:r>
              <a:rPr lang="es-ES" sz="2800" dirty="0">
                <a:effectLst/>
                <a:latin typeface="Calibri" panose="020F0502020204030204" pitchFamily="34" charset="0"/>
                <a:ea typeface="Calibri" panose="020F0502020204030204" pitchFamily="34" charset="0"/>
                <a:cs typeface="Times New Roman" panose="02020603050405020304" pitchFamily="18" charset="0"/>
              </a:rPr>
              <a:t>, </a:t>
            </a:r>
            <a:r>
              <a:rPr lang="es-ES" sz="2800" dirty="0" err="1">
                <a:effectLst/>
                <a:latin typeface="Calibri" panose="020F0502020204030204" pitchFamily="34" charset="0"/>
                <a:ea typeface="Calibri" panose="020F0502020204030204" pitchFamily="34" charset="0"/>
                <a:cs typeface="Times New Roman" panose="02020603050405020304" pitchFamily="18" charset="0"/>
              </a:rPr>
              <a:t>all</a:t>
            </a:r>
            <a:r>
              <a:rPr lang="es-ES" sz="2800" dirty="0">
                <a:effectLst/>
                <a:latin typeface="Calibri" panose="020F0502020204030204" pitchFamily="34" charset="0"/>
                <a:ea typeface="Calibri" panose="020F0502020204030204" pitchFamily="34" charset="0"/>
                <a:cs typeface="Times New Roman" panose="02020603050405020304" pitchFamily="18" charset="0"/>
              </a:rPr>
              <a:t> </a:t>
            </a:r>
            <a:r>
              <a:rPr lang="es-ES" sz="2800" dirty="0" err="1">
                <a:effectLst/>
                <a:latin typeface="Calibri" panose="020F0502020204030204" pitchFamily="34" charset="0"/>
                <a:ea typeface="Calibri" panose="020F0502020204030204" pitchFamily="34" charset="0"/>
                <a:cs typeface="Times New Roman" panose="02020603050405020304" pitchFamily="18" charset="0"/>
              </a:rPr>
              <a:t>restrictions</a:t>
            </a:r>
            <a:r>
              <a:rPr lang="es-ES" sz="2800" dirty="0">
                <a:effectLst/>
                <a:latin typeface="Calibri" panose="020F0502020204030204" pitchFamily="34" charset="0"/>
                <a:ea typeface="Calibri" panose="020F0502020204030204" pitchFamily="34" charset="0"/>
                <a:cs typeface="Times New Roman" panose="02020603050405020304" pitchFamily="18" charset="0"/>
              </a:rPr>
              <a:t> </a:t>
            </a:r>
            <a:r>
              <a:rPr lang="es-ES" sz="2800" dirty="0" err="1">
                <a:effectLst/>
                <a:latin typeface="Calibri" panose="020F0502020204030204" pitchFamily="34" charset="0"/>
                <a:ea typeface="Calibri" panose="020F0502020204030204" pitchFamily="34" charset="0"/>
                <a:cs typeface="Times New Roman" panose="02020603050405020304" pitchFamily="18" charset="0"/>
              </a:rPr>
              <a:t>on</a:t>
            </a:r>
            <a:r>
              <a:rPr lang="es-ES" sz="2800" dirty="0">
                <a:effectLst/>
                <a:latin typeface="Calibri" panose="020F0502020204030204" pitchFamily="34" charset="0"/>
                <a:ea typeface="Calibri" panose="020F0502020204030204" pitchFamily="34" charset="0"/>
                <a:cs typeface="Times New Roman" panose="02020603050405020304" pitchFamily="18" charset="0"/>
              </a:rPr>
              <a:t> fundamental </a:t>
            </a:r>
            <a:r>
              <a:rPr lang="es-ES" sz="2800" dirty="0" err="1">
                <a:effectLst/>
                <a:latin typeface="Calibri" panose="020F0502020204030204" pitchFamily="34" charset="0"/>
                <a:ea typeface="Calibri" panose="020F0502020204030204" pitchFamily="34" charset="0"/>
                <a:cs typeface="Times New Roman" panose="02020603050405020304" pitchFamily="18" charset="0"/>
              </a:rPr>
              <a:t>rights</a:t>
            </a:r>
            <a:r>
              <a:rPr lang="es-ES" sz="2800" dirty="0">
                <a:effectLst/>
                <a:latin typeface="Calibri" panose="020F0502020204030204" pitchFamily="34" charset="0"/>
                <a:ea typeface="Calibri" panose="020F0502020204030204" pitchFamily="34" charset="0"/>
                <a:cs typeface="Times New Roman" panose="02020603050405020304" pitchFamily="18" charset="0"/>
              </a:rPr>
              <a:t> </a:t>
            </a:r>
            <a:r>
              <a:rPr lang="es-ES" sz="2800" dirty="0" err="1">
                <a:effectLst/>
                <a:latin typeface="Calibri" panose="020F0502020204030204" pitchFamily="34" charset="0"/>
                <a:ea typeface="Calibri" panose="020F0502020204030204" pitchFamily="34" charset="0"/>
                <a:cs typeface="Times New Roman" panose="02020603050405020304" pitchFamily="18" charset="0"/>
              </a:rPr>
              <a:t>have</a:t>
            </a:r>
            <a:r>
              <a:rPr lang="es-ES" sz="2800" dirty="0">
                <a:effectLst/>
                <a:latin typeface="Calibri" panose="020F0502020204030204" pitchFamily="34" charset="0"/>
                <a:ea typeface="Calibri" panose="020F0502020204030204" pitchFamily="34" charset="0"/>
                <a:cs typeface="Times New Roman" panose="02020603050405020304" pitchFamily="18" charset="0"/>
              </a:rPr>
              <a:t> </a:t>
            </a:r>
            <a:r>
              <a:rPr lang="es-ES" sz="2800" dirty="0" err="1">
                <a:effectLst/>
                <a:latin typeface="Calibri" panose="020F0502020204030204" pitchFamily="34" charset="0"/>
                <a:ea typeface="Calibri" panose="020F0502020204030204" pitchFamily="34" charset="0"/>
                <a:cs typeface="Times New Roman" panose="02020603050405020304" pitchFamily="18" charset="0"/>
              </a:rPr>
              <a:t>been</a:t>
            </a:r>
            <a:r>
              <a:rPr lang="es-ES" sz="2800" dirty="0">
                <a:effectLst/>
                <a:latin typeface="Calibri" panose="020F0502020204030204" pitchFamily="34" charset="0"/>
                <a:ea typeface="Calibri" panose="020F0502020204030204" pitchFamily="34" charset="0"/>
                <a:cs typeface="Times New Roman" panose="02020603050405020304" pitchFamily="18" charset="0"/>
              </a:rPr>
              <a:t> </a:t>
            </a:r>
            <a:r>
              <a:rPr lang="es-ES" sz="2800" dirty="0" err="1">
                <a:effectLst/>
                <a:latin typeface="Calibri" panose="020F0502020204030204" pitchFamily="34" charset="0"/>
                <a:ea typeface="Calibri" panose="020F0502020204030204" pitchFamily="34" charset="0"/>
                <a:cs typeface="Times New Roman" panose="02020603050405020304" pitchFamily="18" charset="0"/>
              </a:rPr>
              <a:t>justified</a:t>
            </a:r>
            <a:r>
              <a:rPr lang="es-ES" sz="2800" dirty="0">
                <a:effectLst/>
                <a:latin typeface="Calibri" panose="020F0502020204030204" pitchFamily="34" charset="0"/>
                <a:ea typeface="Calibri" panose="020F0502020204030204" pitchFamily="34" charset="0"/>
                <a:cs typeface="Times New Roman" panose="02020603050405020304" pitchFamily="18" charset="0"/>
              </a:rPr>
              <a:t> </a:t>
            </a:r>
            <a:r>
              <a:rPr lang="es-ES" sz="2800" dirty="0" err="1">
                <a:effectLst/>
                <a:latin typeface="Calibri" panose="020F0502020204030204" pitchFamily="34" charset="0"/>
                <a:ea typeface="Calibri" panose="020F0502020204030204" pitchFamily="34" charset="0"/>
                <a:cs typeface="Times New Roman" panose="02020603050405020304" pitchFamily="18" charset="0"/>
              </a:rPr>
              <a:t>by</a:t>
            </a:r>
            <a:r>
              <a:rPr lang="es-ES" sz="2800" dirty="0">
                <a:effectLst/>
                <a:latin typeface="Calibri" panose="020F0502020204030204" pitchFamily="34" charset="0"/>
                <a:ea typeface="Calibri" panose="020F0502020204030204" pitchFamily="34" charset="0"/>
                <a:cs typeface="Times New Roman" panose="02020603050405020304" pitchFamily="18" charset="0"/>
              </a:rPr>
              <a:t> </a:t>
            </a:r>
            <a:r>
              <a:rPr lang="es-ES" sz="2800" dirty="0" err="1">
                <a:effectLst/>
                <a:latin typeface="Calibri" panose="020F0502020204030204" pitchFamily="34" charset="0"/>
                <a:ea typeface="Calibri" panose="020F0502020204030204" pitchFamily="34" charset="0"/>
                <a:cs typeface="Times New Roman" panose="02020603050405020304" pitchFamily="18" charset="0"/>
              </a:rPr>
              <a:t>the</a:t>
            </a:r>
            <a:r>
              <a:rPr lang="es-ES" sz="2800" dirty="0">
                <a:effectLst/>
                <a:latin typeface="Calibri" panose="020F0502020204030204" pitchFamily="34" charset="0"/>
                <a:ea typeface="Calibri" panose="020F0502020204030204" pitchFamily="34" charset="0"/>
                <a:cs typeface="Times New Roman" panose="02020603050405020304" pitchFamily="18" charset="0"/>
              </a:rPr>
              <a:t> </a:t>
            </a:r>
            <a:r>
              <a:rPr lang="es-ES" sz="2800" dirty="0" err="1">
                <a:effectLst/>
                <a:latin typeface="Calibri" panose="020F0502020204030204" pitchFamily="34" charset="0"/>
                <a:ea typeface="Calibri" panose="020F0502020204030204" pitchFamily="34" charset="0"/>
                <a:cs typeface="Times New Roman" panose="02020603050405020304" pitchFamily="18" charset="0"/>
              </a:rPr>
              <a:t>need</a:t>
            </a:r>
            <a:r>
              <a:rPr lang="es-ES" sz="2800" dirty="0">
                <a:effectLst/>
                <a:latin typeface="Calibri" panose="020F0502020204030204" pitchFamily="34" charset="0"/>
                <a:ea typeface="Calibri" panose="020F0502020204030204" pitchFamily="34" charset="0"/>
                <a:cs typeface="Times New Roman" panose="02020603050405020304" pitchFamily="18" charset="0"/>
              </a:rPr>
              <a:t> </a:t>
            </a:r>
            <a:r>
              <a:rPr lang="es-ES" sz="2800" dirty="0" err="1">
                <a:effectLst/>
                <a:latin typeface="Calibri" panose="020F0502020204030204" pitchFamily="34" charset="0"/>
                <a:ea typeface="Calibri" panose="020F0502020204030204" pitchFamily="34" charset="0"/>
                <a:cs typeface="Times New Roman" panose="02020603050405020304" pitchFamily="18" charset="0"/>
              </a:rPr>
              <a:t>to</a:t>
            </a:r>
            <a:r>
              <a:rPr lang="es-ES" sz="2800" dirty="0">
                <a:effectLst/>
                <a:latin typeface="Calibri" panose="020F0502020204030204" pitchFamily="34" charset="0"/>
                <a:ea typeface="Calibri" panose="020F0502020204030204" pitchFamily="34" charset="0"/>
                <a:cs typeface="Times New Roman" panose="02020603050405020304" pitchFamily="18" charset="0"/>
              </a:rPr>
              <a:t> preserve </a:t>
            </a:r>
            <a:r>
              <a:rPr lang="es-ES" sz="2800" dirty="0" err="1">
                <a:effectLst/>
                <a:latin typeface="Calibri" panose="020F0502020204030204" pitchFamily="34" charset="0"/>
                <a:ea typeface="Calibri" panose="020F0502020204030204" pitchFamily="34" charset="0"/>
                <a:cs typeface="Times New Roman" panose="02020603050405020304" pitchFamily="18" charset="0"/>
              </a:rPr>
              <a:t>the</a:t>
            </a:r>
            <a:r>
              <a:rPr lang="es-ES" sz="2800" dirty="0">
                <a:effectLst/>
                <a:latin typeface="Calibri" panose="020F0502020204030204" pitchFamily="34" charset="0"/>
                <a:ea typeface="Calibri" panose="020F0502020204030204" pitchFamily="34" charset="0"/>
                <a:cs typeface="Times New Roman" panose="02020603050405020304" pitchFamily="18" charset="0"/>
              </a:rPr>
              <a:t> </a:t>
            </a:r>
            <a:r>
              <a:rPr lang="es-ES" sz="2800" dirty="0" err="1">
                <a:effectLst/>
                <a:latin typeface="Calibri" panose="020F0502020204030204" pitchFamily="34" charset="0"/>
                <a:ea typeface="Calibri" panose="020F0502020204030204" pitchFamily="34" charset="0"/>
                <a:cs typeface="Times New Roman" panose="02020603050405020304" pitchFamily="18" charset="0"/>
              </a:rPr>
              <a:t>health</a:t>
            </a:r>
            <a:r>
              <a:rPr lang="es-ES" sz="2800" dirty="0">
                <a:effectLst/>
                <a:latin typeface="Calibri" panose="020F0502020204030204" pitchFamily="34" charset="0"/>
                <a:ea typeface="Calibri" panose="020F0502020204030204" pitchFamily="34" charset="0"/>
                <a:cs typeface="Times New Roman" panose="02020603050405020304" pitchFamily="18" charset="0"/>
              </a:rPr>
              <a:t> and </a:t>
            </a:r>
            <a:r>
              <a:rPr lang="es-ES" sz="2800" dirty="0" err="1">
                <a:effectLst/>
                <a:latin typeface="Calibri" panose="020F0502020204030204" pitchFamily="34" charset="0"/>
                <a:ea typeface="Calibri" panose="020F0502020204030204" pitchFamily="34" charset="0"/>
                <a:cs typeface="Times New Roman" panose="02020603050405020304" pitchFamily="18" charset="0"/>
              </a:rPr>
              <a:t>life</a:t>
            </a:r>
            <a:r>
              <a:rPr lang="es-ES" sz="2800" dirty="0">
                <a:effectLst/>
                <a:latin typeface="Calibri" panose="020F0502020204030204" pitchFamily="34" charset="0"/>
                <a:ea typeface="Calibri" panose="020F0502020204030204" pitchFamily="34" charset="0"/>
                <a:cs typeface="Times New Roman" panose="02020603050405020304" pitchFamily="18" charset="0"/>
              </a:rPr>
              <a:t> </a:t>
            </a:r>
            <a:r>
              <a:rPr lang="es-ES" sz="2800" dirty="0" err="1">
                <a:effectLst/>
                <a:latin typeface="Calibri" panose="020F0502020204030204" pitchFamily="34" charset="0"/>
                <a:ea typeface="Calibri" panose="020F0502020204030204" pitchFamily="34" charset="0"/>
                <a:cs typeface="Times New Roman" panose="02020603050405020304" pitchFamily="18" charset="0"/>
              </a:rPr>
              <a:t>of</a:t>
            </a:r>
            <a:r>
              <a:rPr lang="es-ES" sz="2800" dirty="0">
                <a:effectLst/>
                <a:latin typeface="Calibri" panose="020F0502020204030204" pitchFamily="34" charset="0"/>
                <a:ea typeface="Calibri" panose="020F0502020204030204" pitchFamily="34" charset="0"/>
                <a:cs typeface="Times New Roman" panose="02020603050405020304" pitchFamily="18" charset="0"/>
              </a:rPr>
              <a:t> </a:t>
            </a:r>
            <a:r>
              <a:rPr lang="es-ES" sz="2800" dirty="0" err="1">
                <a:effectLst/>
                <a:latin typeface="Calibri" panose="020F0502020204030204" pitchFamily="34" charset="0"/>
                <a:ea typeface="Calibri" panose="020F0502020204030204" pitchFamily="34" charset="0"/>
                <a:cs typeface="Times New Roman" panose="02020603050405020304" pitchFamily="18" charset="0"/>
              </a:rPr>
              <a:t>citizens</a:t>
            </a:r>
            <a:r>
              <a:rPr lang="es-ES" sz="2800" dirty="0">
                <a:effectLst/>
                <a:latin typeface="Calibri" panose="020F0502020204030204" pitchFamily="34" charset="0"/>
                <a:ea typeface="Calibri" panose="020F0502020204030204" pitchFamily="34" charset="0"/>
                <a:cs typeface="Times New Roman" panose="02020603050405020304" pitchFamily="18" charset="0"/>
              </a:rPr>
              <a:t>. In </a:t>
            </a:r>
            <a:r>
              <a:rPr lang="es-ES" sz="2800" dirty="0" err="1">
                <a:effectLst/>
                <a:latin typeface="Calibri" panose="020F0502020204030204" pitchFamily="34" charset="0"/>
                <a:ea typeface="Calibri" panose="020F0502020204030204" pitchFamily="34" charset="0"/>
                <a:cs typeface="Times New Roman" panose="02020603050405020304" pitchFamily="18" charset="0"/>
              </a:rPr>
              <a:t>Spain</a:t>
            </a:r>
            <a:r>
              <a:rPr lang="es-ES" sz="2800" dirty="0">
                <a:effectLst/>
                <a:latin typeface="Calibri" panose="020F0502020204030204" pitchFamily="34" charset="0"/>
                <a:ea typeface="Calibri" panose="020F0502020204030204" pitchFamily="34" charset="0"/>
                <a:cs typeface="Times New Roman" panose="02020603050405020304" pitchFamily="18" charset="0"/>
              </a:rPr>
              <a:t>, </a:t>
            </a:r>
            <a:r>
              <a:rPr lang="es-ES" sz="2800" dirty="0" err="1">
                <a:effectLst/>
                <a:latin typeface="Calibri" panose="020F0502020204030204" pitchFamily="34" charset="0"/>
                <a:ea typeface="Calibri" panose="020F0502020204030204" pitchFamily="34" charset="0"/>
                <a:cs typeface="Times New Roman" panose="02020603050405020304" pitchFamily="18" charset="0"/>
              </a:rPr>
              <a:t>the</a:t>
            </a:r>
            <a:r>
              <a:rPr lang="es-ES" sz="2800" dirty="0">
                <a:effectLst/>
                <a:latin typeface="Calibri" panose="020F0502020204030204" pitchFamily="34" charset="0"/>
                <a:ea typeface="Calibri" panose="020F0502020204030204" pitchFamily="34" charset="0"/>
                <a:cs typeface="Times New Roman" panose="02020603050405020304" pitchFamily="18" charset="0"/>
              </a:rPr>
              <a:t> </a:t>
            </a:r>
            <a:r>
              <a:rPr lang="es-ES" sz="2800" dirty="0" err="1">
                <a:effectLst/>
                <a:latin typeface="Calibri" panose="020F0502020204030204" pitchFamily="34" charset="0"/>
                <a:ea typeface="Calibri" panose="020F0502020204030204" pitchFamily="34" charset="0"/>
                <a:cs typeface="Times New Roman" panose="02020603050405020304" pitchFamily="18" charset="0"/>
              </a:rPr>
              <a:t>management</a:t>
            </a:r>
            <a:r>
              <a:rPr lang="es-ES" sz="2800" dirty="0">
                <a:effectLst/>
                <a:latin typeface="Calibri" panose="020F0502020204030204" pitchFamily="34" charset="0"/>
                <a:ea typeface="Calibri" panose="020F0502020204030204" pitchFamily="34" charset="0"/>
                <a:cs typeface="Times New Roman" panose="02020603050405020304" pitchFamily="18" charset="0"/>
              </a:rPr>
              <a:t> </a:t>
            </a:r>
            <a:r>
              <a:rPr lang="es-ES" sz="2800" dirty="0" err="1">
                <a:effectLst/>
                <a:latin typeface="Calibri" panose="020F0502020204030204" pitchFamily="34" charset="0"/>
                <a:ea typeface="Calibri" panose="020F0502020204030204" pitchFamily="34" charset="0"/>
                <a:cs typeface="Times New Roman" panose="02020603050405020304" pitchFamily="18" charset="0"/>
              </a:rPr>
              <a:t>of</a:t>
            </a:r>
            <a:r>
              <a:rPr lang="es-ES" sz="2800" dirty="0">
                <a:effectLst/>
                <a:latin typeface="Calibri" panose="020F0502020204030204" pitchFamily="34" charset="0"/>
                <a:ea typeface="Calibri" panose="020F0502020204030204" pitchFamily="34" charset="0"/>
                <a:cs typeface="Times New Roman" panose="02020603050405020304" pitchFamily="18" charset="0"/>
              </a:rPr>
              <a:t> </a:t>
            </a:r>
            <a:r>
              <a:rPr lang="es-ES" sz="2800" dirty="0" err="1">
                <a:effectLst/>
                <a:latin typeface="Calibri" panose="020F0502020204030204" pitchFamily="34" charset="0"/>
                <a:ea typeface="Calibri" panose="020F0502020204030204" pitchFamily="34" charset="0"/>
                <a:cs typeface="Times New Roman" panose="02020603050405020304" pitchFamily="18" charset="0"/>
              </a:rPr>
              <a:t>the</a:t>
            </a:r>
            <a:r>
              <a:rPr lang="es-ES" sz="2800" dirty="0">
                <a:effectLst/>
                <a:latin typeface="Calibri" panose="020F0502020204030204" pitchFamily="34" charset="0"/>
                <a:ea typeface="Calibri" panose="020F0502020204030204" pitchFamily="34" charset="0"/>
                <a:cs typeface="Times New Roman" panose="02020603050405020304" pitchFamily="18" charset="0"/>
              </a:rPr>
              <a:t> </a:t>
            </a:r>
            <a:r>
              <a:rPr lang="es-ES" sz="2800" dirty="0" err="1">
                <a:effectLst/>
                <a:latin typeface="Calibri" panose="020F0502020204030204" pitchFamily="34" charset="0"/>
                <a:ea typeface="Calibri" panose="020F0502020204030204" pitchFamily="34" charset="0"/>
                <a:cs typeface="Times New Roman" panose="02020603050405020304" pitchFamily="18" charset="0"/>
              </a:rPr>
              <a:t>pandemic</a:t>
            </a:r>
            <a:r>
              <a:rPr lang="es-ES" sz="2800" dirty="0">
                <a:effectLst/>
                <a:latin typeface="Calibri" panose="020F0502020204030204" pitchFamily="34" charset="0"/>
                <a:ea typeface="Calibri" panose="020F0502020204030204" pitchFamily="34" charset="0"/>
                <a:cs typeface="Times New Roman" panose="02020603050405020304" pitchFamily="18" charset="0"/>
              </a:rPr>
              <a:t> has </a:t>
            </a:r>
            <a:r>
              <a:rPr lang="es-ES" sz="2800" dirty="0" err="1">
                <a:effectLst/>
                <a:latin typeface="Calibri" panose="020F0502020204030204" pitchFamily="34" charset="0"/>
                <a:ea typeface="Calibri" panose="020F0502020204030204" pitchFamily="34" charset="0"/>
                <a:cs typeface="Times New Roman" panose="02020603050405020304" pitchFamily="18" charset="0"/>
              </a:rPr>
              <a:t>not</a:t>
            </a:r>
            <a:r>
              <a:rPr lang="es-ES" sz="2800" dirty="0">
                <a:effectLst/>
                <a:latin typeface="Calibri" panose="020F0502020204030204" pitchFamily="34" charset="0"/>
                <a:ea typeface="Calibri" panose="020F0502020204030204" pitchFamily="34" charset="0"/>
                <a:cs typeface="Times New Roman" panose="02020603050405020304" pitchFamily="18" charset="0"/>
              </a:rPr>
              <a:t> </a:t>
            </a:r>
            <a:r>
              <a:rPr lang="es-ES" sz="2800" dirty="0" err="1">
                <a:effectLst/>
                <a:latin typeface="Calibri" panose="020F0502020204030204" pitchFamily="34" charset="0"/>
                <a:ea typeface="Calibri" panose="020F0502020204030204" pitchFamily="34" charset="0"/>
                <a:cs typeface="Times New Roman" panose="02020603050405020304" pitchFamily="18" charset="0"/>
              </a:rPr>
              <a:t>been</a:t>
            </a:r>
            <a:r>
              <a:rPr lang="es-ES" sz="2800" dirty="0">
                <a:effectLst/>
                <a:latin typeface="Calibri" panose="020F0502020204030204" pitchFamily="34" charset="0"/>
                <a:ea typeface="Calibri" panose="020F0502020204030204" pitchFamily="34" charset="0"/>
                <a:cs typeface="Times New Roman" panose="02020603050405020304" pitchFamily="18" charset="0"/>
              </a:rPr>
              <a:t> </a:t>
            </a:r>
            <a:r>
              <a:rPr lang="es-ES" sz="2800" dirty="0" err="1">
                <a:effectLst/>
                <a:latin typeface="Calibri" panose="020F0502020204030204" pitchFamily="34" charset="0"/>
                <a:ea typeface="Calibri" panose="020F0502020204030204" pitchFamily="34" charset="0"/>
                <a:cs typeface="Times New Roman" panose="02020603050405020304" pitchFamily="18" charset="0"/>
              </a:rPr>
              <a:t>efficient</a:t>
            </a:r>
            <a:r>
              <a:rPr lang="es-ES" sz="2800" dirty="0">
                <a:effectLst/>
                <a:latin typeface="Calibri" panose="020F0502020204030204" pitchFamily="34" charset="0"/>
                <a:ea typeface="Calibri" panose="020F0502020204030204" pitchFamily="34" charset="0"/>
                <a:cs typeface="Times New Roman" panose="02020603050405020304" pitchFamily="18" charset="0"/>
              </a:rPr>
              <a:t> </a:t>
            </a:r>
            <a:r>
              <a:rPr lang="es-ES" sz="2800" dirty="0" err="1">
                <a:effectLst/>
                <a:latin typeface="Calibri" panose="020F0502020204030204" pitchFamily="34" charset="0"/>
                <a:ea typeface="Calibri" panose="020F0502020204030204" pitchFamily="34" charset="0"/>
                <a:cs typeface="Times New Roman" panose="02020603050405020304" pitchFamily="18" charset="0"/>
              </a:rPr>
              <a:t>or</a:t>
            </a:r>
            <a:r>
              <a:rPr lang="es-ES" sz="2800" dirty="0">
                <a:effectLst/>
                <a:latin typeface="Calibri" panose="020F0502020204030204" pitchFamily="34" charset="0"/>
                <a:ea typeface="Calibri" panose="020F0502020204030204" pitchFamily="34" charset="0"/>
                <a:cs typeface="Times New Roman" panose="02020603050405020304" pitchFamily="18" charset="0"/>
              </a:rPr>
              <a:t> </a:t>
            </a:r>
            <a:r>
              <a:rPr lang="es-ES" sz="2800" dirty="0" err="1">
                <a:latin typeface="Calibri" panose="020F0502020204030204" pitchFamily="34" charset="0"/>
                <a:ea typeface="Calibri" panose="020F0502020204030204" pitchFamily="34" charset="0"/>
                <a:cs typeface="Times New Roman" panose="02020603050405020304" pitchFamily="18" charset="0"/>
              </a:rPr>
              <a:t>fast</a:t>
            </a:r>
            <a:r>
              <a:rPr lang="es-ES" sz="2800" dirty="0">
                <a:effectLst/>
                <a:latin typeface="Calibri" panose="020F0502020204030204" pitchFamily="34" charset="0"/>
                <a:ea typeface="Calibri" panose="020F0502020204030204" pitchFamily="34" charset="0"/>
                <a:cs typeface="Times New Roman" panose="02020603050405020304" pitchFamily="18" charset="0"/>
              </a:rPr>
              <a:t> and has </a:t>
            </a:r>
            <a:r>
              <a:rPr lang="es-ES" sz="2800" dirty="0" err="1">
                <a:effectLst/>
                <a:latin typeface="Calibri" panose="020F0502020204030204" pitchFamily="34" charset="0"/>
                <a:ea typeface="Calibri" panose="020F0502020204030204" pitchFamily="34" charset="0"/>
                <a:cs typeface="Times New Roman" panose="02020603050405020304" pitchFamily="18" charset="0"/>
              </a:rPr>
              <a:t>cost</a:t>
            </a:r>
            <a:r>
              <a:rPr lang="es-ES" sz="2800" dirty="0">
                <a:effectLst/>
                <a:latin typeface="Calibri" panose="020F0502020204030204" pitchFamily="34" charset="0"/>
                <a:ea typeface="Calibri" panose="020F0502020204030204" pitchFamily="34" charset="0"/>
                <a:cs typeface="Times New Roman" panose="02020603050405020304" pitchFamily="18" charset="0"/>
              </a:rPr>
              <a:t> </a:t>
            </a:r>
            <a:r>
              <a:rPr lang="es-ES" sz="2800" dirty="0" err="1">
                <a:latin typeface="Calibri" panose="020F0502020204030204" pitchFamily="34" charset="0"/>
                <a:ea typeface="Calibri" panose="020F0502020204030204" pitchFamily="34" charset="0"/>
                <a:cs typeface="Times New Roman" panose="02020603050405020304" pitchFamily="18" charset="0"/>
              </a:rPr>
              <a:t>an</a:t>
            </a:r>
            <a:r>
              <a:rPr lang="es-ES" sz="2800" dirty="0">
                <a:latin typeface="Calibri" panose="020F0502020204030204" pitchFamily="34" charset="0"/>
                <a:ea typeface="Calibri" panose="020F0502020204030204" pitchFamily="34" charset="0"/>
                <a:cs typeface="Times New Roman" panose="02020603050405020304" pitchFamily="18" charset="0"/>
              </a:rPr>
              <a:t> intense</a:t>
            </a:r>
            <a:r>
              <a:rPr lang="es-ES" sz="2800" dirty="0">
                <a:effectLst/>
                <a:latin typeface="Calibri" panose="020F0502020204030204" pitchFamily="34" charset="0"/>
                <a:ea typeface="Calibri" panose="020F0502020204030204" pitchFamily="34" charset="0"/>
                <a:cs typeface="Times New Roman" panose="02020603050405020304" pitchFamily="18" charset="0"/>
              </a:rPr>
              <a:t> </a:t>
            </a:r>
            <a:r>
              <a:rPr lang="es-ES" sz="2800" dirty="0" err="1">
                <a:effectLst/>
                <a:latin typeface="Calibri" panose="020F0502020204030204" pitchFamily="34" charset="0"/>
                <a:ea typeface="Calibri" panose="020F0502020204030204" pitchFamily="34" charset="0"/>
                <a:cs typeface="Times New Roman" panose="02020603050405020304" pitchFamily="18" charset="0"/>
              </a:rPr>
              <a:t>economic</a:t>
            </a:r>
            <a:r>
              <a:rPr lang="es-ES" sz="2800" dirty="0">
                <a:effectLst/>
                <a:latin typeface="Calibri" panose="020F0502020204030204" pitchFamily="34" charset="0"/>
                <a:ea typeface="Calibri" panose="020F0502020204030204" pitchFamily="34" charset="0"/>
                <a:cs typeface="Times New Roman" panose="02020603050405020304" pitchFamily="18" charset="0"/>
              </a:rPr>
              <a:t>, social and labor </a:t>
            </a:r>
            <a:r>
              <a:rPr lang="es-ES" sz="2800" dirty="0" err="1">
                <a:effectLst/>
                <a:latin typeface="Calibri" panose="020F0502020204030204" pitchFamily="34" charset="0"/>
                <a:ea typeface="Calibri" panose="020F0502020204030204" pitchFamily="34" charset="0"/>
                <a:cs typeface="Times New Roman" panose="02020603050405020304" pitchFamily="18" charset="0"/>
              </a:rPr>
              <a:t>damages</a:t>
            </a:r>
            <a:r>
              <a:rPr lang="es-ES" sz="2800" dirty="0">
                <a:effectLst/>
                <a:latin typeface="Calibri" panose="020F0502020204030204" pitchFamily="34" charset="0"/>
                <a:ea typeface="Calibri" panose="020F0502020204030204" pitchFamily="34" charset="0"/>
                <a:cs typeface="Times New Roman" panose="02020603050405020304" pitchFamily="18" charset="0"/>
              </a:rPr>
              <a:t>, </a:t>
            </a:r>
            <a:r>
              <a:rPr lang="es-ES" sz="2800" dirty="0" err="1">
                <a:effectLst/>
                <a:latin typeface="Calibri" panose="020F0502020204030204" pitchFamily="34" charset="0"/>
                <a:ea typeface="Calibri" panose="020F0502020204030204" pitchFamily="34" charset="0"/>
                <a:cs typeface="Times New Roman" panose="02020603050405020304" pitchFamily="18" charset="0"/>
              </a:rPr>
              <a:t>but</a:t>
            </a:r>
            <a:r>
              <a:rPr lang="es-ES" sz="2800" dirty="0">
                <a:effectLst/>
                <a:latin typeface="Calibri" panose="020F0502020204030204" pitchFamily="34" charset="0"/>
                <a:ea typeface="Calibri" panose="020F0502020204030204" pitchFamily="34" charset="0"/>
                <a:cs typeface="Times New Roman" panose="02020603050405020304" pitchFamily="18" charset="0"/>
              </a:rPr>
              <a:t> </a:t>
            </a:r>
            <a:r>
              <a:rPr lang="es-ES" sz="2800" dirty="0" err="1">
                <a:effectLst/>
                <a:highlight>
                  <a:srgbClr val="000080"/>
                </a:highlight>
                <a:latin typeface="Calibri" panose="020F0502020204030204" pitchFamily="34" charset="0"/>
                <a:ea typeface="Calibri" panose="020F0502020204030204" pitchFamily="34" charset="0"/>
                <a:cs typeface="Times New Roman" panose="02020603050405020304" pitchFamily="18" charset="0"/>
              </a:rPr>
              <a:t>the</a:t>
            </a:r>
            <a:r>
              <a:rPr lang="es-ES" sz="2800" dirty="0">
                <a:effectLst/>
                <a:highlight>
                  <a:srgbClr val="000080"/>
                </a:highlight>
                <a:latin typeface="Calibri" panose="020F0502020204030204" pitchFamily="34" charset="0"/>
                <a:ea typeface="Calibri" panose="020F0502020204030204" pitchFamily="34" charset="0"/>
                <a:cs typeface="Times New Roman" panose="02020603050405020304" pitchFamily="18" charset="0"/>
              </a:rPr>
              <a:t> </a:t>
            </a:r>
            <a:r>
              <a:rPr lang="es-ES" sz="2800" dirty="0" err="1">
                <a:effectLst/>
                <a:highlight>
                  <a:srgbClr val="000080"/>
                </a:highlight>
                <a:latin typeface="Calibri" panose="020F0502020204030204" pitchFamily="34" charset="0"/>
                <a:ea typeface="Calibri" panose="020F0502020204030204" pitchFamily="34" charset="0"/>
                <a:cs typeface="Times New Roman" panose="02020603050405020304" pitchFamily="18" charset="0"/>
              </a:rPr>
              <a:t>governmental</a:t>
            </a:r>
            <a:r>
              <a:rPr lang="es-ES" sz="2800" dirty="0">
                <a:effectLst/>
                <a:highlight>
                  <a:srgbClr val="000080"/>
                </a:highlight>
                <a:latin typeface="Calibri" panose="020F0502020204030204" pitchFamily="34" charset="0"/>
                <a:ea typeface="Calibri" panose="020F0502020204030204" pitchFamily="34" charset="0"/>
                <a:cs typeface="Times New Roman" panose="02020603050405020304" pitchFamily="18" charset="0"/>
              </a:rPr>
              <a:t> and </a:t>
            </a:r>
            <a:r>
              <a:rPr lang="es-ES" sz="2800" dirty="0" err="1">
                <a:effectLst/>
                <a:highlight>
                  <a:srgbClr val="000080"/>
                </a:highlight>
                <a:latin typeface="Calibri" panose="020F0502020204030204" pitchFamily="34" charset="0"/>
                <a:ea typeface="Calibri" panose="020F0502020204030204" pitchFamily="34" charset="0"/>
                <a:cs typeface="Times New Roman" panose="02020603050405020304" pitchFamily="18" charset="0"/>
              </a:rPr>
              <a:t>parliamentary</a:t>
            </a:r>
            <a:r>
              <a:rPr lang="es-ES" sz="2800" dirty="0">
                <a:effectLst/>
                <a:highlight>
                  <a:srgbClr val="000080"/>
                </a:highlight>
                <a:latin typeface="Calibri" panose="020F0502020204030204" pitchFamily="34" charset="0"/>
                <a:ea typeface="Calibri" panose="020F0502020204030204" pitchFamily="34" charset="0"/>
                <a:cs typeface="Times New Roman" panose="02020603050405020304" pitchFamily="18" charset="0"/>
              </a:rPr>
              <a:t> </a:t>
            </a:r>
            <a:r>
              <a:rPr lang="es-ES" sz="2800" dirty="0" err="1">
                <a:effectLst/>
                <a:highlight>
                  <a:srgbClr val="000080"/>
                </a:highlight>
                <a:latin typeface="Calibri" panose="020F0502020204030204" pitchFamily="34" charset="0"/>
                <a:ea typeface="Calibri" panose="020F0502020204030204" pitchFamily="34" charset="0"/>
                <a:cs typeface="Times New Roman" panose="02020603050405020304" pitchFamily="18" charset="0"/>
              </a:rPr>
              <a:t>activities</a:t>
            </a:r>
            <a:r>
              <a:rPr lang="es-ES" sz="2800" dirty="0">
                <a:effectLst/>
                <a:highlight>
                  <a:srgbClr val="000080"/>
                </a:highlight>
                <a:latin typeface="Calibri" panose="020F0502020204030204" pitchFamily="34" charset="0"/>
                <a:ea typeface="Calibri" panose="020F0502020204030204" pitchFamily="34" charset="0"/>
                <a:cs typeface="Times New Roman" panose="02020603050405020304" pitchFamily="18" charset="0"/>
              </a:rPr>
              <a:t> </a:t>
            </a:r>
            <a:r>
              <a:rPr lang="es-ES" sz="2800" dirty="0" err="1">
                <a:effectLst/>
                <a:highlight>
                  <a:srgbClr val="000080"/>
                </a:highlight>
                <a:latin typeface="Calibri" panose="020F0502020204030204" pitchFamily="34" charset="0"/>
                <a:ea typeface="Calibri" panose="020F0502020204030204" pitchFamily="34" charset="0"/>
                <a:cs typeface="Times New Roman" panose="02020603050405020304" pitchFamily="18" charset="0"/>
              </a:rPr>
              <a:t>have</a:t>
            </a:r>
            <a:r>
              <a:rPr lang="es-ES" sz="2800" dirty="0">
                <a:effectLst/>
                <a:highlight>
                  <a:srgbClr val="000080"/>
                </a:highlight>
                <a:latin typeface="Calibri" panose="020F0502020204030204" pitchFamily="34" charset="0"/>
                <a:ea typeface="Calibri" panose="020F0502020204030204" pitchFamily="34" charset="0"/>
                <a:cs typeface="Times New Roman" panose="02020603050405020304" pitchFamily="18" charset="0"/>
              </a:rPr>
              <a:t> </a:t>
            </a:r>
            <a:r>
              <a:rPr lang="es-ES" sz="2800" dirty="0" err="1">
                <a:effectLst/>
                <a:highlight>
                  <a:srgbClr val="000080"/>
                </a:highlight>
                <a:latin typeface="Calibri" panose="020F0502020204030204" pitchFamily="34" charset="0"/>
                <a:ea typeface="Calibri" panose="020F0502020204030204" pitchFamily="34" charset="0"/>
                <a:cs typeface="Times New Roman" panose="02020603050405020304" pitchFamily="18" charset="0"/>
              </a:rPr>
              <a:t>been</a:t>
            </a:r>
            <a:r>
              <a:rPr lang="es-ES" sz="2800" dirty="0">
                <a:effectLst/>
                <a:highlight>
                  <a:srgbClr val="000080"/>
                </a:highlight>
                <a:latin typeface="Calibri" panose="020F0502020204030204" pitchFamily="34" charset="0"/>
                <a:ea typeface="Calibri" panose="020F0502020204030204" pitchFamily="34" charset="0"/>
                <a:cs typeface="Times New Roman" panose="02020603050405020304" pitchFamily="18" charset="0"/>
              </a:rPr>
              <a:t> </a:t>
            </a:r>
            <a:r>
              <a:rPr lang="es-ES" sz="2800" dirty="0" err="1">
                <a:effectLst/>
                <a:highlight>
                  <a:srgbClr val="000080"/>
                </a:highlight>
                <a:latin typeface="Calibri" panose="020F0502020204030204" pitchFamily="34" charset="0"/>
                <a:ea typeface="Calibri" panose="020F0502020204030204" pitchFamily="34" charset="0"/>
                <a:cs typeface="Times New Roman" panose="02020603050405020304" pitchFamily="18" charset="0"/>
              </a:rPr>
              <a:t>carried</a:t>
            </a:r>
            <a:r>
              <a:rPr lang="es-ES" sz="2800" dirty="0">
                <a:effectLst/>
                <a:highlight>
                  <a:srgbClr val="000080"/>
                </a:highlight>
                <a:latin typeface="Calibri" panose="020F0502020204030204" pitchFamily="34" charset="0"/>
                <a:ea typeface="Calibri" panose="020F0502020204030204" pitchFamily="34" charset="0"/>
                <a:cs typeface="Times New Roman" panose="02020603050405020304" pitchFamily="18" charset="0"/>
              </a:rPr>
              <a:t> </a:t>
            </a:r>
            <a:r>
              <a:rPr lang="es-ES" sz="2800" dirty="0" err="1">
                <a:effectLst/>
                <a:highlight>
                  <a:srgbClr val="000080"/>
                </a:highlight>
                <a:latin typeface="Calibri" panose="020F0502020204030204" pitchFamily="34" charset="0"/>
                <a:ea typeface="Calibri" panose="020F0502020204030204" pitchFamily="34" charset="0"/>
                <a:cs typeface="Times New Roman" panose="02020603050405020304" pitchFamily="18" charset="0"/>
              </a:rPr>
              <a:t>out</a:t>
            </a:r>
            <a:r>
              <a:rPr lang="es-ES" sz="2800" dirty="0">
                <a:effectLst/>
                <a:highlight>
                  <a:srgbClr val="000080"/>
                </a:highlight>
                <a:latin typeface="Calibri" panose="020F0502020204030204" pitchFamily="34" charset="0"/>
                <a:ea typeface="Calibri" panose="020F0502020204030204" pitchFamily="34" charset="0"/>
                <a:cs typeface="Times New Roman" panose="02020603050405020304" pitchFamily="18" charset="0"/>
              </a:rPr>
              <a:t> </a:t>
            </a:r>
            <a:r>
              <a:rPr lang="es-ES" sz="2800" dirty="0" err="1">
                <a:effectLst/>
                <a:highlight>
                  <a:srgbClr val="000080"/>
                </a:highlight>
                <a:latin typeface="Calibri" panose="020F0502020204030204" pitchFamily="34" charset="0"/>
                <a:ea typeface="Calibri" panose="020F0502020204030204" pitchFamily="34" charset="0"/>
                <a:cs typeface="Times New Roman" panose="02020603050405020304" pitchFamily="18" charset="0"/>
              </a:rPr>
              <a:t>within</a:t>
            </a:r>
            <a:r>
              <a:rPr lang="es-ES" sz="2800" dirty="0">
                <a:effectLst/>
                <a:highlight>
                  <a:srgbClr val="000080"/>
                </a:highlight>
                <a:latin typeface="Calibri" panose="020F0502020204030204" pitchFamily="34" charset="0"/>
                <a:ea typeface="Calibri" panose="020F0502020204030204" pitchFamily="34" charset="0"/>
                <a:cs typeface="Times New Roman" panose="02020603050405020304" pitchFamily="18" charset="0"/>
              </a:rPr>
              <a:t> </a:t>
            </a:r>
            <a:r>
              <a:rPr lang="es-ES" sz="2800" dirty="0" err="1">
                <a:effectLst/>
                <a:highlight>
                  <a:srgbClr val="000080"/>
                </a:highlight>
                <a:latin typeface="Calibri" panose="020F0502020204030204" pitchFamily="34" charset="0"/>
                <a:ea typeface="Calibri" panose="020F0502020204030204" pitchFamily="34" charset="0"/>
                <a:cs typeface="Times New Roman" panose="02020603050405020304" pitchFamily="18" charset="0"/>
              </a:rPr>
              <a:t>the</a:t>
            </a:r>
            <a:r>
              <a:rPr lang="es-ES" sz="2800" dirty="0">
                <a:effectLst/>
                <a:highlight>
                  <a:srgbClr val="000080"/>
                </a:highlight>
                <a:latin typeface="Calibri" panose="020F0502020204030204" pitchFamily="34" charset="0"/>
                <a:ea typeface="Calibri" panose="020F0502020204030204" pitchFamily="34" charset="0"/>
                <a:cs typeface="Times New Roman" panose="02020603050405020304" pitchFamily="18" charset="0"/>
              </a:rPr>
              <a:t> </a:t>
            </a:r>
            <a:r>
              <a:rPr lang="es-ES" sz="2800" dirty="0" err="1">
                <a:effectLst/>
                <a:highlight>
                  <a:srgbClr val="000080"/>
                </a:highlight>
                <a:latin typeface="Calibri" panose="020F0502020204030204" pitchFamily="34" charset="0"/>
                <a:ea typeface="Calibri" panose="020F0502020204030204" pitchFamily="34" charset="0"/>
                <a:cs typeface="Times New Roman" panose="02020603050405020304" pitchFamily="18" charset="0"/>
              </a:rPr>
              <a:t>limits</a:t>
            </a:r>
            <a:r>
              <a:rPr lang="es-ES" sz="2800" dirty="0">
                <a:effectLst/>
                <a:highlight>
                  <a:srgbClr val="000080"/>
                </a:highlight>
                <a:latin typeface="Calibri" panose="020F0502020204030204" pitchFamily="34" charset="0"/>
                <a:ea typeface="Calibri" panose="020F0502020204030204" pitchFamily="34" charset="0"/>
                <a:cs typeface="Times New Roman" panose="02020603050405020304" pitchFamily="18" charset="0"/>
              </a:rPr>
              <a:t> </a:t>
            </a:r>
            <a:r>
              <a:rPr lang="es-ES" sz="2800" dirty="0" err="1">
                <a:effectLst/>
                <a:highlight>
                  <a:srgbClr val="000080"/>
                </a:highlight>
                <a:latin typeface="Calibri" panose="020F0502020204030204" pitchFamily="34" charset="0"/>
                <a:ea typeface="Calibri" panose="020F0502020204030204" pitchFamily="34" charset="0"/>
                <a:cs typeface="Times New Roman" panose="02020603050405020304" pitchFamily="18" charset="0"/>
              </a:rPr>
              <a:t>established</a:t>
            </a:r>
            <a:r>
              <a:rPr lang="es-ES" sz="2800" dirty="0">
                <a:effectLst/>
                <a:highlight>
                  <a:srgbClr val="000080"/>
                </a:highlight>
                <a:latin typeface="Calibri" panose="020F0502020204030204" pitchFamily="34" charset="0"/>
                <a:ea typeface="Calibri" panose="020F0502020204030204" pitchFamily="34" charset="0"/>
                <a:cs typeface="Times New Roman" panose="02020603050405020304" pitchFamily="18" charset="0"/>
              </a:rPr>
              <a:t> </a:t>
            </a:r>
            <a:r>
              <a:rPr lang="es-ES" sz="2800" dirty="0" err="1">
                <a:effectLst/>
                <a:highlight>
                  <a:srgbClr val="000080"/>
                </a:highlight>
                <a:latin typeface="Calibri" panose="020F0502020204030204" pitchFamily="34" charset="0"/>
                <a:ea typeface="Calibri" panose="020F0502020204030204" pitchFamily="34" charset="0"/>
                <a:cs typeface="Times New Roman" panose="02020603050405020304" pitchFamily="18" charset="0"/>
              </a:rPr>
              <a:t>by</a:t>
            </a:r>
            <a:r>
              <a:rPr lang="es-ES" sz="2800" dirty="0">
                <a:effectLst/>
                <a:highlight>
                  <a:srgbClr val="000080"/>
                </a:highlight>
                <a:latin typeface="Calibri" panose="020F0502020204030204" pitchFamily="34" charset="0"/>
                <a:ea typeface="Calibri" panose="020F0502020204030204" pitchFamily="34" charset="0"/>
                <a:cs typeface="Times New Roman" panose="02020603050405020304" pitchFamily="18" charset="0"/>
              </a:rPr>
              <a:t> </a:t>
            </a:r>
            <a:r>
              <a:rPr lang="es-ES" sz="2800" dirty="0" err="1">
                <a:effectLst/>
                <a:highlight>
                  <a:srgbClr val="000080"/>
                </a:highlight>
                <a:latin typeface="Calibri" panose="020F0502020204030204" pitchFamily="34" charset="0"/>
                <a:ea typeface="Calibri" panose="020F0502020204030204" pitchFamily="34" charset="0"/>
                <a:cs typeface="Times New Roman" panose="02020603050405020304" pitchFamily="18" charset="0"/>
              </a:rPr>
              <a:t>the</a:t>
            </a:r>
            <a:r>
              <a:rPr lang="es-ES" sz="2800" dirty="0">
                <a:effectLst/>
                <a:highlight>
                  <a:srgbClr val="000080"/>
                </a:highlight>
                <a:latin typeface="Calibri" panose="020F0502020204030204" pitchFamily="34" charset="0"/>
                <a:ea typeface="Calibri" panose="020F0502020204030204" pitchFamily="34" charset="0"/>
                <a:cs typeface="Times New Roman" panose="02020603050405020304" pitchFamily="18" charset="0"/>
              </a:rPr>
              <a:t> </a:t>
            </a:r>
            <a:r>
              <a:rPr lang="es-ES" sz="2800" dirty="0" err="1">
                <a:effectLst/>
                <a:highlight>
                  <a:srgbClr val="000080"/>
                </a:highlight>
                <a:latin typeface="Calibri" panose="020F0502020204030204" pitchFamily="34" charset="0"/>
                <a:ea typeface="Calibri" panose="020F0502020204030204" pitchFamily="34" charset="0"/>
                <a:cs typeface="Times New Roman" panose="02020603050405020304" pitchFamily="18" charset="0"/>
              </a:rPr>
              <a:t>Constitution</a:t>
            </a:r>
            <a:r>
              <a:rPr lang="es-ES" sz="2800" dirty="0">
                <a:effectLst/>
                <a:highlight>
                  <a:srgbClr val="000080"/>
                </a:highlight>
                <a:latin typeface="Calibri" panose="020F0502020204030204" pitchFamily="34" charset="0"/>
                <a:ea typeface="Calibri" panose="020F0502020204030204" pitchFamily="34" charset="0"/>
                <a:cs typeface="Times New Roman" panose="02020603050405020304" pitchFamily="18" charset="0"/>
              </a:rPr>
              <a:t> and </a:t>
            </a:r>
            <a:r>
              <a:rPr lang="es-ES" sz="2800" dirty="0" err="1">
                <a:effectLst/>
                <a:highlight>
                  <a:srgbClr val="000080"/>
                </a:highlight>
                <a:latin typeface="Calibri" panose="020F0502020204030204" pitchFamily="34" charset="0"/>
                <a:ea typeface="Calibri" panose="020F0502020204030204" pitchFamily="34" charset="0"/>
                <a:cs typeface="Times New Roman" panose="02020603050405020304" pitchFamily="18" charset="0"/>
              </a:rPr>
              <a:t>the</a:t>
            </a:r>
            <a:r>
              <a:rPr lang="es-ES" sz="2800" dirty="0">
                <a:effectLst/>
                <a:highlight>
                  <a:srgbClr val="000080"/>
                </a:highlight>
                <a:latin typeface="Calibri" panose="020F0502020204030204" pitchFamily="34" charset="0"/>
                <a:ea typeface="Calibri" panose="020F0502020204030204" pitchFamily="34" charset="0"/>
                <a:cs typeface="Times New Roman" panose="02020603050405020304" pitchFamily="18" charset="0"/>
              </a:rPr>
              <a:t> </a:t>
            </a:r>
            <a:r>
              <a:rPr lang="es-ES" sz="2800" dirty="0" err="1">
                <a:effectLst/>
                <a:highlight>
                  <a:srgbClr val="000080"/>
                </a:highlight>
                <a:latin typeface="Calibri" panose="020F0502020204030204" pitchFamily="34" charset="0"/>
                <a:ea typeface="Calibri" panose="020F0502020204030204" pitchFamily="34" charset="0"/>
                <a:cs typeface="Times New Roman" panose="02020603050405020304" pitchFamily="18" charset="0"/>
              </a:rPr>
              <a:t>laws</a:t>
            </a:r>
            <a:r>
              <a:rPr lang="es-ES" sz="2800" dirty="0">
                <a:effectLst/>
                <a:latin typeface="Calibri" panose="020F0502020204030204" pitchFamily="34" charset="0"/>
                <a:ea typeface="Calibri" panose="020F0502020204030204" pitchFamily="34" charset="0"/>
                <a:cs typeface="Times New Roman" panose="02020603050405020304" pitchFamily="18" charset="0"/>
              </a:rPr>
              <a:t>.</a:t>
            </a:r>
            <a:endParaRPr lang="es-ES" sz="2800" dirty="0"/>
          </a:p>
        </p:txBody>
      </p:sp>
    </p:spTree>
    <p:extLst>
      <p:ext uri="{BB962C8B-B14F-4D97-AF65-F5344CB8AC3E}">
        <p14:creationId xmlns:p14="http://schemas.microsoft.com/office/powerpoint/2010/main" val="269552025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número de diapositiva 3">
            <a:extLst>
              <a:ext uri="{FF2B5EF4-FFF2-40B4-BE49-F238E27FC236}">
                <a16:creationId xmlns:a16="http://schemas.microsoft.com/office/drawing/2014/main" id="{4827EEF4-2E81-4FC2-A9EE-91F2F7DF8753}"/>
              </a:ext>
            </a:extLst>
          </p:cNvPr>
          <p:cNvSpPr>
            <a:spLocks noGrp="1"/>
          </p:cNvSpPr>
          <p:nvPr>
            <p:ph type="sldNum" sz="quarter" idx="12"/>
          </p:nvPr>
        </p:nvSpPr>
        <p:spPr/>
        <p:txBody>
          <a:bodyPr/>
          <a:lstStyle/>
          <a:p>
            <a:fld id="{D57F1E4F-1CFF-5643-939E-217C01CDF565}" type="slidenum">
              <a:rPr lang="en-US" smtClean="0">
                <a:solidFill>
                  <a:schemeClr val="tx1"/>
                </a:solidFill>
              </a:rPr>
              <a:pPr/>
              <a:t>40</a:t>
            </a:fld>
            <a:endParaRPr lang="en-US" dirty="0">
              <a:solidFill>
                <a:schemeClr val="tx1"/>
              </a:solidFill>
            </a:endParaRPr>
          </a:p>
        </p:txBody>
      </p:sp>
      <p:graphicFrame>
        <p:nvGraphicFramePr>
          <p:cNvPr id="5" name="Tabla 4">
            <a:extLst>
              <a:ext uri="{FF2B5EF4-FFF2-40B4-BE49-F238E27FC236}">
                <a16:creationId xmlns:a16="http://schemas.microsoft.com/office/drawing/2014/main" id="{A9331722-0B5B-43F6-B519-48E621AA014D}"/>
              </a:ext>
            </a:extLst>
          </p:cNvPr>
          <p:cNvGraphicFramePr>
            <a:graphicFrameLocks noGrp="1"/>
          </p:cNvGraphicFramePr>
          <p:nvPr>
            <p:extLst>
              <p:ext uri="{D42A27DB-BD31-4B8C-83A1-F6EECF244321}">
                <p14:modId xmlns:p14="http://schemas.microsoft.com/office/powerpoint/2010/main" val="3248392007"/>
              </p:ext>
            </p:extLst>
          </p:nvPr>
        </p:nvGraphicFramePr>
        <p:xfrm>
          <a:off x="745067" y="-290307"/>
          <a:ext cx="9853659" cy="6475592"/>
        </p:xfrm>
        <a:graphic>
          <a:graphicData uri="http://schemas.openxmlformats.org/drawingml/2006/table">
            <a:tbl>
              <a:tblPr firstRow="1" firstCol="1" bandRow="1">
                <a:tableStyleId>{5C22544A-7EE6-4342-B048-85BDC9FD1C3A}</a:tableStyleId>
              </a:tblPr>
              <a:tblGrid>
                <a:gridCol w="9853659">
                  <a:extLst>
                    <a:ext uri="{9D8B030D-6E8A-4147-A177-3AD203B41FA5}">
                      <a16:colId xmlns:a16="http://schemas.microsoft.com/office/drawing/2014/main" val="3816703084"/>
                    </a:ext>
                  </a:extLst>
                </a:gridCol>
              </a:tblGrid>
              <a:tr h="2084281">
                <a:tc>
                  <a:txBody>
                    <a:bodyPr/>
                    <a:lstStyle/>
                    <a:p>
                      <a:pPr marL="0" marR="0" lvl="0" indent="0" algn="ctr" defTabSz="457200" rtl="0" eaLnBrk="1" fontAlgn="auto" latinLnBrk="0" hangingPunct="1">
                        <a:lnSpc>
                          <a:spcPct val="107000"/>
                        </a:lnSpc>
                        <a:spcBef>
                          <a:spcPts val="0"/>
                        </a:spcBef>
                        <a:spcAft>
                          <a:spcPts val="0"/>
                        </a:spcAft>
                        <a:buClrTx/>
                        <a:buSzTx/>
                        <a:buFontTx/>
                        <a:buNone/>
                        <a:tabLst/>
                        <a:defRPr/>
                      </a:pPr>
                      <a:r>
                        <a:rPr lang="en-US" sz="3200" b="1" dirty="0">
                          <a:highlight>
                            <a:srgbClr val="008080"/>
                          </a:highlight>
                          <a:latin typeface="Arial" panose="020B0604020202020204" pitchFamily="34" charset="0"/>
                        </a:rPr>
                        <a:t>Common solidarity reserve of national contributions, based on voluntary commitments</a:t>
                      </a:r>
                    </a:p>
                    <a:p>
                      <a:pPr marL="0" marR="0" lvl="0" indent="0" algn="ctr" defTabSz="457200" rtl="0" eaLnBrk="1" fontAlgn="auto" latinLnBrk="0" hangingPunct="1">
                        <a:lnSpc>
                          <a:spcPct val="107000"/>
                        </a:lnSpc>
                        <a:spcBef>
                          <a:spcPts val="0"/>
                        </a:spcBef>
                        <a:spcAft>
                          <a:spcPts val="0"/>
                        </a:spcAft>
                        <a:buClrTx/>
                        <a:buSzTx/>
                        <a:buFontTx/>
                        <a:buNone/>
                        <a:tabLst/>
                        <a:defRPr/>
                      </a:pPr>
                      <a:r>
                        <a:rPr lang="en-US" sz="1800" b="1" i="0" kern="1200" dirty="0">
                          <a:solidFill>
                            <a:schemeClr val="lt1"/>
                          </a:solidFill>
                          <a:effectLst/>
                          <a:latin typeface="+mn-lt"/>
                          <a:ea typeface="+mn-ea"/>
                          <a:cs typeface="+mn-cs"/>
                        </a:rPr>
                        <a:t>Constant, effective solidarity with Member States with many arrivals</a:t>
                      </a:r>
                    </a:p>
                  </a:txBody>
                  <a:tcPr marL="7486" marR="7486" marT="7486" marB="7486" anchor="ctr"/>
                </a:tc>
                <a:extLst>
                  <a:ext uri="{0D108BD9-81ED-4DB2-BD59-A6C34878D82A}">
                    <a16:rowId xmlns:a16="http://schemas.microsoft.com/office/drawing/2014/main" val="4272414353"/>
                  </a:ext>
                </a:extLst>
              </a:tr>
              <a:tr h="4391311">
                <a:tc>
                  <a:txBody>
                    <a:bodyPr/>
                    <a:lstStyle/>
                    <a:p>
                      <a:pPr lvl="1" algn="l">
                        <a:lnSpc>
                          <a:spcPct val="107000"/>
                        </a:lnSpc>
                      </a:pPr>
                      <a:br>
                        <a:rPr lang="en-US" sz="2400" dirty="0">
                          <a:highlight>
                            <a:srgbClr val="808000"/>
                          </a:highlight>
                        </a:rPr>
                      </a:br>
                      <a:br>
                        <a:rPr lang="en-US" sz="2400" dirty="0">
                          <a:highlight>
                            <a:srgbClr val="808000"/>
                          </a:highlight>
                        </a:rPr>
                      </a:br>
                      <a:r>
                        <a:rPr lang="en-US" sz="2400" dirty="0">
                          <a:highlight>
                            <a:srgbClr val="808000"/>
                          </a:highlight>
                        </a:rPr>
                        <a:t>Pledging: Once the assessment is complete, other Member States contribute towards their ‘fair share’</a:t>
                      </a:r>
                      <a:br>
                        <a:rPr lang="en-US" sz="2400" dirty="0">
                          <a:highlight>
                            <a:srgbClr val="808000"/>
                          </a:highlight>
                        </a:rPr>
                      </a:br>
                      <a:br>
                        <a:rPr lang="en-US" sz="2400" dirty="0">
                          <a:highlight>
                            <a:srgbClr val="808000"/>
                          </a:highlight>
                        </a:rPr>
                      </a:br>
                      <a:r>
                        <a:rPr lang="en-US" sz="2400" dirty="0">
                          <a:highlight>
                            <a:srgbClr val="808000"/>
                          </a:highlight>
                        </a:rPr>
                        <a:t>Calculated through: 50% based on GDP, 50% according to population, each can choose whether to accept relocated migrants or to sponsor returns they also have the option of contributing to other supportive measures</a:t>
                      </a:r>
                      <a:br>
                        <a:rPr lang="en-US" sz="2400" dirty="0">
                          <a:highlight>
                            <a:srgbClr val="FF0000"/>
                          </a:highlight>
                        </a:rPr>
                      </a:br>
                      <a:endParaRPr lang="es-ES" sz="2400" dirty="0">
                        <a:solidFill>
                          <a:schemeClr val="tx1"/>
                        </a:solidFill>
                        <a:effectLst/>
                        <a:highlight>
                          <a:srgbClr val="FF0000"/>
                        </a:highlight>
                        <a:latin typeface="Calibri" panose="020F0502020204030204" pitchFamily="34" charset="0"/>
                        <a:ea typeface="Calibri" panose="020F0502020204030204" pitchFamily="34" charset="0"/>
                        <a:cs typeface="Times New Roman" panose="02020603050405020304" pitchFamily="18" charset="0"/>
                      </a:endParaRPr>
                    </a:p>
                  </a:txBody>
                  <a:tcPr marL="7486" marR="7486" marT="7486" marB="7486" anchor="ctr"/>
                </a:tc>
                <a:extLst>
                  <a:ext uri="{0D108BD9-81ED-4DB2-BD59-A6C34878D82A}">
                    <a16:rowId xmlns:a16="http://schemas.microsoft.com/office/drawing/2014/main" val="4094950450"/>
                  </a:ext>
                </a:extLst>
              </a:tr>
            </a:tbl>
          </a:graphicData>
        </a:graphic>
      </p:graphicFrame>
    </p:spTree>
    <p:extLst>
      <p:ext uri="{BB962C8B-B14F-4D97-AF65-F5344CB8AC3E}">
        <p14:creationId xmlns:p14="http://schemas.microsoft.com/office/powerpoint/2010/main" val="180010938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número de diapositiva 3">
            <a:extLst>
              <a:ext uri="{FF2B5EF4-FFF2-40B4-BE49-F238E27FC236}">
                <a16:creationId xmlns:a16="http://schemas.microsoft.com/office/drawing/2014/main" id="{4827EEF4-2E81-4FC2-A9EE-91F2F7DF8753}"/>
              </a:ext>
            </a:extLst>
          </p:cNvPr>
          <p:cNvSpPr>
            <a:spLocks noGrp="1"/>
          </p:cNvSpPr>
          <p:nvPr>
            <p:ph type="sldNum" sz="quarter" idx="12"/>
          </p:nvPr>
        </p:nvSpPr>
        <p:spPr>
          <a:xfrm>
            <a:off x="10752667" y="5578475"/>
            <a:ext cx="1142245" cy="669925"/>
          </a:xfrm>
        </p:spPr>
        <p:txBody>
          <a:bodyPr/>
          <a:lstStyle/>
          <a:p>
            <a:fld id="{D57F1E4F-1CFF-5643-939E-217C01CDF565}" type="slidenum">
              <a:rPr lang="en-US" smtClean="0">
                <a:solidFill>
                  <a:schemeClr val="tx1"/>
                </a:solidFill>
              </a:rPr>
              <a:pPr/>
              <a:t>41</a:t>
            </a:fld>
            <a:endParaRPr lang="en-US" dirty="0">
              <a:solidFill>
                <a:schemeClr val="tx1"/>
              </a:solidFill>
            </a:endParaRPr>
          </a:p>
        </p:txBody>
      </p:sp>
      <p:graphicFrame>
        <p:nvGraphicFramePr>
          <p:cNvPr id="5" name="Tabla 4">
            <a:extLst>
              <a:ext uri="{FF2B5EF4-FFF2-40B4-BE49-F238E27FC236}">
                <a16:creationId xmlns:a16="http://schemas.microsoft.com/office/drawing/2014/main" id="{A9331722-0B5B-43F6-B519-48E621AA014D}"/>
              </a:ext>
            </a:extLst>
          </p:cNvPr>
          <p:cNvGraphicFramePr>
            <a:graphicFrameLocks noGrp="1"/>
          </p:cNvGraphicFramePr>
          <p:nvPr>
            <p:extLst>
              <p:ext uri="{D42A27DB-BD31-4B8C-83A1-F6EECF244321}">
                <p14:modId xmlns:p14="http://schemas.microsoft.com/office/powerpoint/2010/main" val="2666619655"/>
              </p:ext>
            </p:extLst>
          </p:nvPr>
        </p:nvGraphicFramePr>
        <p:xfrm>
          <a:off x="372534" y="-264907"/>
          <a:ext cx="10617200" cy="7169474"/>
        </p:xfrm>
        <a:graphic>
          <a:graphicData uri="http://schemas.openxmlformats.org/drawingml/2006/table">
            <a:tbl>
              <a:tblPr firstRow="1" firstCol="1" bandRow="1">
                <a:tableStyleId>{5C22544A-7EE6-4342-B048-85BDC9FD1C3A}</a:tableStyleId>
              </a:tblPr>
              <a:tblGrid>
                <a:gridCol w="10617200">
                  <a:extLst>
                    <a:ext uri="{9D8B030D-6E8A-4147-A177-3AD203B41FA5}">
                      <a16:colId xmlns:a16="http://schemas.microsoft.com/office/drawing/2014/main" val="3816703084"/>
                    </a:ext>
                  </a:extLst>
                </a:gridCol>
              </a:tblGrid>
              <a:tr h="2084281">
                <a:tc>
                  <a:txBody>
                    <a:bodyPr/>
                    <a:lstStyle/>
                    <a:p>
                      <a:pPr marL="0" marR="0" lvl="0" indent="0" algn="ctr" defTabSz="457200" rtl="0" eaLnBrk="1" fontAlgn="auto" latinLnBrk="0" hangingPunct="1">
                        <a:lnSpc>
                          <a:spcPct val="107000"/>
                        </a:lnSpc>
                        <a:spcBef>
                          <a:spcPts val="0"/>
                        </a:spcBef>
                        <a:spcAft>
                          <a:spcPts val="0"/>
                        </a:spcAft>
                        <a:buClrTx/>
                        <a:buSzTx/>
                        <a:buFontTx/>
                        <a:buNone/>
                        <a:tabLst/>
                        <a:defRPr/>
                      </a:pPr>
                      <a:r>
                        <a:rPr lang="en-US" sz="3200" b="1" dirty="0">
                          <a:highlight>
                            <a:srgbClr val="008080"/>
                          </a:highlight>
                          <a:latin typeface="Arial" panose="020B0604020202020204" pitchFamily="34" charset="0"/>
                        </a:rPr>
                        <a:t>Common solidarity reserve of national contributions, based on voluntary commitments</a:t>
                      </a:r>
                    </a:p>
                    <a:p>
                      <a:pPr marL="0" marR="0" lvl="0" indent="0" algn="ctr" defTabSz="457200" rtl="0" eaLnBrk="1" fontAlgn="auto" latinLnBrk="0" hangingPunct="1">
                        <a:lnSpc>
                          <a:spcPct val="107000"/>
                        </a:lnSpc>
                        <a:spcBef>
                          <a:spcPts val="0"/>
                        </a:spcBef>
                        <a:spcAft>
                          <a:spcPts val="0"/>
                        </a:spcAft>
                        <a:buClrTx/>
                        <a:buSzTx/>
                        <a:buFontTx/>
                        <a:buNone/>
                        <a:tabLst/>
                        <a:defRPr/>
                      </a:pPr>
                      <a:r>
                        <a:rPr lang="en-US" sz="1800" b="1" i="0" kern="1200" dirty="0">
                          <a:solidFill>
                            <a:schemeClr val="lt1"/>
                          </a:solidFill>
                          <a:effectLst/>
                          <a:latin typeface="+mn-lt"/>
                          <a:ea typeface="+mn-ea"/>
                          <a:cs typeface="+mn-cs"/>
                        </a:rPr>
                        <a:t>Constant and effective solidarity with Member States with many arrivals</a:t>
                      </a:r>
                    </a:p>
                  </a:txBody>
                  <a:tcPr marL="7486" marR="7486" marT="7486" marB="7486" anchor="ctr"/>
                </a:tc>
                <a:extLst>
                  <a:ext uri="{0D108BD9-81ED-4DB2-BD59-A6C34878D82A}">
                    <a16:rowId xmlns:a16="http://schemas.microsoft.com/office/drawing/2014/main" val="4272414353"/>
                  </a:ext>
                </a:extLst>
              </a:tr>
              <a:tr h="4391311">
                <a:tc>
                  <a:txBody>
                    <a:bodyPr/>
                    <a:lstStyle/>
                    <a:p>
                      <a:pPr algn="l">
                        <a:lnSpc>
                          <a:spcPct val="107000"/>
                        </a:lnSpc>
                      </a:pPr>
                      <a:endParaRPr lang="en-US" sz="2400" dirty="0">
                        <a:highlight>
                          <a:srgbClr val="FF0000"/>
                        </a:highlight>
                      </a:endParaRPr>
                    </a:p>
                    <a:p>
                      <a:pPr lvl="1" algn="l">
                        <a:lnSpc>
                          <a:spcPct val="107000"/>
                        </a:lnSpc>
                      </a:pPr>
                      <a:r>
                        <a:rPr lang="en-US" sz="2400" dirty="0">
                          <a:highlight>
                            <a:srgbClr val="808000"/>
                          </a:highlight>
                        </a:rPr>
                        <a:t>If needed, Correction: If the pledges received fall more than 30% short of the total number of relocations or sponsored returns necessary, then Member States that didn’t pledge are requested to cover at least half of their ‘fair share’ (in relocations or return sponsorship)</a:t>
                      </a:r>
                      <a:br>
                        <a:rPr lang="en-US" sz="2400" dirty="0">
                          <a:highlight>
                            <a:srgbClr val="808000"/>
                          </a:highlight>
                        </a:rPr>
                      </a:br>
                      <a:br>
                        <a:rPr lang="en-US" sz="2400" dirty="0">
                          <a:highlight>
                            <a:srgbClr val="808000"/>
                          </a:highlight>
                        </a:rPr>
                      </a:br>
                      <a:r>
                        <a:rPr lang="en-US" sz="2400" dirty="0">
                          <a:highlight>
                            <a:srgbClr val="808000"/>
                          </a:highlight>
                        </a:rPr>
                        <a:t>They can always choose between covering relocations or sponsoring returns</a:t>
                      </a:r>
                      <a:br>
                        <a:rPr lang="en-US" sz="2400" dirty="0">
                          <a:highlight>
                            <a:srgbClr val="808000"/>
                          </a:highlight>
                        </a:rPr>
                      </a:br>
                      <a:br>
                        <a:rPr lang="en-US" sz="2400" dirty="0">
                          <a:highlight>
                            <a:srgbClr val="808000"/>
                          </a:highlight>
                        </a:rPr>
                      </a:br>
                      <a:r>
                        <a:rPr lang="en-US" sz="2400" dirty="0">
                          <a:highlight>
                            <a:srgbClr val="808000"/>
                          </a:highlight>
                        </a:rPr>
                        <a:t>Legal confirmation:  Commission adopts implementing act to confirm contributions and make them legally binding</a:t>
                      </a:r>
                    </a:p>
                    <a:p>
                      <a:pPr lvl="1" algn="l">
                        <a:lnSpc>
                          <a:spcPct val="107000"/>
                        </a:lnSpc>
                      </a:pPr>
                      <a:endParaRPr lang="es-ES" sz="2400" dirty="0">
                        <a:solidFill>
                          <a:schemeClr val="tx1"/>
                        </a:solidFill>
                        <a:effectLst/>
                        <a:highlight>
                          <a:srgbClr val="808000"/>
                        </a:highlight>
                        <a:latin typeface="Calibri" panose="020F0502020204030204" pitchFamily="34" charset="0"/>
                        <a:ea typeface="Calibri" panose="020F0502020204030204" pitchFamily="34" charset="0"/>
                        <a:cs typeface="Times New Roman" panose="02020603050405020304" pitchFamily="18" charset="0"/>
                      </a:endParaRPr>
                    </a:p>
                  </a:txBody>
                  <a:tcPr marL="7486" marR="7486" marT="7486" marB="7486" anchor="ctr"/>
                </a:tc>
                <a:extLst>
                  <a:ext uri="{0D108BD9-81ED-4DB2-BD59-A6C34878D82A}">
                    <a16:rowId xmlns:a16="http://schemas.microsoft.com/office/drawing/2014/main" val="4094950450"/>
                  </a:ext>
                </a:extLst>
              </a:tr>
            </a:tbl>
          </a:graphicData>
        </a:graphic>
      </p:graphicFrame>
    </p:spTree>
    <p:extLst>
      <p:ext uri="{BB962C8B-B14F-4D97-AF65-F5344CB8AC3E}">
        <p14:creationId xmlns:p14="http://schemas.microsoft.com/office/powerpoint/2010/main" val="384943200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número de diapositiva 3">
            <a:extLst>
              <a:ext uri="{FF2B5EF4-FFF2-40B4-BE49-F238E27FC236}">
                <a16:creationId xmlns:a16="http://schemas.microsoft.com/office/drawing/2014/main" id="{4827EEF4-2E81-4FC2-A9EE-91F2F7DF8753}"/>
              </a:ext>
            </a:extLst>
          </p:cNvPr>
          <p:cNvSpPr>
            <a:spLocks noGrp="1"/>
          </p:cNvSpPr>
          <p:nvPr>
            <p:ph type="sldNum" sz="quarter" idx="12"/>
          </p:nvPr>
        </p:nvSpPr>
        <p:spPr>
          <a:xfrm>
            <a:off x="10930467" y="5231342"/>
            <a:ext cx="1142245" cy="669925"/>
          </a:xfrm>
        </p:spPr>
        <p:txBody>
          <a:bodyPr/>
          <a:lstStyle/>
          <a:p>
            <a:fld id="{D57F1E4F-1CFF-5643-939E-217C01CDF565}" type="slidenum">
              <a:rPr lang="en-US" smtClean="0">
                <a:solidFill>
                  <a:schemeClr val="tx1"/>
                </a:solidFill>
              </a:rPr>
              <a:pPr/>
              <a:t>42</a:t>
            </a:fld>
            <a:endParaRPr lang="en-US" dirty="0">
              <a:solidFill>
                <a:schemeClr val="tx1"/>
              </a:solidFill>
            </a:endParaRPr>
          </a:p>
        </p:txBody>
      </p:sp>
      <p:graphicFrame>
        <p:nvGraphicFramePr>
          <p:cNvPr id="5" name="Tabla 4">
            <a:extLst>
              <a:ext uri="{FF2B5EF4-FFF2-40B4-BE49-F238E27FC236}">
                <a16:creationId xmlns:a16="http://schemas.microsoft.com/office/drawing/2014/main" id="{A9331722-0B5B-43F6-B519-48E621AA014D}"/>
              </a:ext>
            </a:extLst>
          </p:cNvPr>
          <p:cNvGraphicFramePr>
            <a:graphicFrameLocks noGrp="1"/>
          </p:cNvGraphicFramePr>
          <p:nvPr>
            <p:extLst>
              <p:ext uri="{D42A27DB-BD31-4B8C-83A1-F6EECF244321}">
                <p14:modId xmlns:p14="http://schemas.microsoft.com/office/powerpoint/2010/main" val="3120250506"/>
              </p:ext>
            </p:extLst>
          </p:nvPr>
        </p:nvGraphicFramePr>
        <p:xfrm>
          <a:off x="279400" y="0"/>
          <a:ext cx="11074401" cy="6475592"/>
        </p:xfrm>
        <a:graphic>
          <a:graphicData uri="http://schemas.openxmlformats.org/drawingml/2006/table">
            <a:tbl>
              <a:tblPr firstRow="1" firstCol="1" bandRow="1">
                <a:tableStyleId>{5C22544A-7EE6-4342-B048-85BDC9FD1C3A}</a:tableStyleId>
              </a:tblPr>
              <a:tblGrid>
                <a:gridCol w="11074401">
                  <a:extLst>
                    <a:ext uri="{9D8B030D-6E8A-4147-A177-3AD203B41FA5}">
                      <a16:colId xmlns:a16="http://schemas.microsoft.com/office/drawing/2014/main" val="3816703084"/>
                    </a:ext>
                  </a:extLst>
                </a:gridCol>
              </a:tblGrid>
              <a:tr h="2084281">
                <a:tc>
                  <a:txBody>
                    <a:bodyPr/>
                    <a:lstStyle/>
                    <a:p>
                      <a:pPr marL="0" marR="0" lvl="0" indent="0" algn="ctr" defTabSz="457200" rtl="0" eaLnBrk="1" fontAlgn="auto" latinLnBrk="0" hangingPunct="1">
                        <a:lnSpc>
                          <a:spcPct val="107000"/>
                        </a:lnSpc>
                        <a:spcBef>
                          <a:spcPts val="0"/>
                        </a:spcBef>
                        <a:spcAft>
                          <a:spcPts val="0"/>
                        </a:spcAft>
                        <a:buClrTx/>
                        <a:buSzTx/>
                        <a:buFontTx/>
                        <a:buNone/>
                        <a:tabLst/>
                        <a:defRPr/>
                      </a:pPr>
                      <a:r>
                        <a:rPr lang="en-US" sz="3200" b="1" dirty="0">
                          <a:highlight>
                            <a:srgbClr val="008080"/>
                          </a:highlight>
                          <a:latin typeface="Arial" panose="020B0604020202020204" pitchFamily="34" charset="0"/>
                        </a:rPr>
                        <a:t>Common solidarity reserve of national contributions, based on voluntary commitments</a:t>
                      </a:r>
                    </a:p>
                    <a:p>
                      <a:pPr marL="0" marR="0" lvl="0" indent="0" algn="ctr" defTabSz="457200" rtl="0" eaLnBrk="1" fontAlgn="auto" latinLnBrk="0" hangingPunct="1">
                        <a:lnSpc>
                          <a:spcPct val="107000"/>
                        </a:lnSpc>
                        <a:spcBef>
                          <a:spcPts val="0"/>
                        </a:spcBef>
                        <a:spcAft>
                          <a:spcPts val="0"/>
                        </a:spcAft>
                        <a:buClrTx/>
                        <a:buSzTx/>
                        <a:buFontTx/>
                        <a:buNone/>
                        <a:tabLst/>
                        <a:defRPr/>
                      </a:pPr>
                      <a:r>
                        <a:rPr lang="en-US" sz="1800" b="1" i="0" kern="1200" dirty="0">
                          <a:solidFill>
                            <a:schemeClr val="lt1"/>
                          </a:solidFill>
                          <a:effectLst/>
                          <a:latin typeface="+mn-lt"/>
                          <a:ea typeface="+mn-ea"/>
                          <a:cs typeface="+mn-cs"/>
                        </a:rPr>
                        <a:t>Constant, effective solidarity with Member States with many arrivals</a:t>
                      </a:r>
                    </a:p>
                  </a:txBody>
                  <a:tcPr marL="7486" marR="7486" marT="7486" marB="7486" anchor="ctr"/>
                </a:tc>
                <a:extLst>
                  <a:ext uri="{0D108BD9-81ED-4DB2-BD59-A6C34878D82A}">
                    <a16:rowId xmlns:a16="http://schemas.microsoft.com/office/drawing/2014/main" val="4272414353"/>
                  </a:ext>
                </a:extLst>
              </a:tr>
              <a:tr h="4391311">
                <a:tc>
                  <a:txBody>
                    <a:bodyPr/>
                    <a:lstStyle/>
                    <a:p>
                      <a:pPr lvl="1" algn="l">
                        <a:lnSpc>
                          <a:spcPct val="107000"/>
                        </a:lnSpc>
                      </a:pPr>
                      <a:br>
                        <a:rPr lang="en-US" sz="2400" dirty="0">
                          <a:highlight>
                            <a:srgbClr val="808000"/>
                          </a:highlight>
                        </a:rPr>
                      </a:br>
                      <a:r>
                        <a:rPr lang="en-US" sz="2400" dirty="0">
                          <a:highlight>
                            <a:srgbClr val="808000"/>
                          </a:highlight>
                        </a:rPr>
                        <a:t>Outside of pressure situations, continuous voluntary solidarity</a:t>
                      </a:r>
                      <a:br>
                        <a:rPr lang="en-US" sz="2400" dirty="0">
                          <a:highlight>
                            <a:srgbClr val="808000"/>
                          </a:highlight>
                        </a:rPr>
                      </a:br>
                      <a:r>
                        <a:rPr lang="en-US" sz="2400" dirty="0">
                          <a:highlight>
                            <a:srgbClr val="808000"/>
                          </a:highlight>
                        </a:rPr>
                        <a:t>For persons disembarked after search and rescue, a relocation pool</a:t>
                      </a:r>
                      <a:br>
                        <a:rPr lang="en-US" sz="2400" dirty="0">
                          <a:highlight>
                            <a:srgbClr val="808000"/>
                          </a:highlight>
                        </a:rPr>
                      </a:br>
                      <a:endParaRPr lang="en-US" sz="2400" dirty="0">
                        <a:highlight>
                          <a:srgbClr val="808000"/>
                        </a:highlight>
                      </a:endParaRPr>
                    </a:p>
                    <a:p>
                      <a:pPr lvl="1" algn="l">
                        <a:lnSpc>
                          <a:spcPct val="107000"/>
                        </a:lnSpc>
                      </a:pPr>
                      <a:r>
                        <a:rPr lang="en-US" sz="2400" dirty="0">
                          <a:highlight>
                            <a:srgbClr val="808000"/>
                          </a:highlight>
                        </a:rPr>
                        <a:t>For crisis situations, a special mechanism</a:t>
                      </a:r>
                      <a:br>
                        <a:rPr lang="en-US" sz="2400" dirty="0">
                          <a:highlight>
                            <a:srgbClr val="808000"/>
                          </a:highlight>
                        </a:rPr>
                      </a:br>
                      <a:br>
                        <a:rPr lang="en-US" sz="2400" dirty="0">
                          <a:highlight>
                            <a:srgbClr val="808000"/>
                          </a:highlight>
                        </a:rPr>
                      </a:br>
                      <a:r>
                        <a:rPr lang="en-US" sz="2400" dirty="0">
                          <a:highlight>
                            <a:srgbClr val="808000"/>
                          </a:highlight>
                        </a:rPr>
                        <a:t>Common European asylum and migration governance</a:t>
                      </a:r>
                      <a:br>
                        <a:rPr lang="en-US" sz="2400" dirty="0">
                          <a:highlight>
                            <a:srgbClr val="FF0000"/>
                          </a:highlight>
                        </a:rPr>
                      </a:br>
                      <a:br>
                        <a:rPr lang="en-US" sz="2400" dirty="0">
                          <a:highlight>
                            <a:srgbClr val="FF0000"/>
                          </a:highlight>
                        </a:rPr>
                      </a:br>
                      <a:endParaRPr lang="es-ES" sz="2400" dirty="0">
                        <a:solidFill>
                          <a:schemeClr val="tx1"/>
                        </a:solidFill>
                        <a:effectLst/>
                        <a:highlight>
                          <a:srgbClr val="FF0000"/>
                        </a:highlight>
                        <a:latin typeface="Calibri" panose="020F0502020204030204" pitchFamily="34" charset="0"/>
                        <a:ea typeface="Calibri" panose="020F0502020204030204" pitchFamily="34" charset="0"/>
                        <a:cs typeface="Times New Roman" panose="02020603050405020304" pitchFamily="18" charset="0"/>
                      </a:endParaRPr>
                    </a:p>
                  </a:txBody>
                  <a:tcPr marL="7486" marR="7486" marT="7486" marB="7486" anchor="ctr"/>
                </a:tc>
                <a:extLst>
                  <a:ext uri="{0D108BD9-81ED-4DB2-BD59-A6C34878D82A}">
                    <a16:rowId xmlns:a16="http://schemas.microsoft.com/office/drawing/2014/main" val="4094950450"/>
                  </a:ext>
                </a:extLst>
              </a:tr>
            </a:tbl>
          </a:graphicData>
        </a:graphic>
      </p:graphicFrame>
    </p:spTree>
    <p:extLst>
      <p:ext uri="{BB962C8B-B14F-4D97-AF65-F5344CB8AC3E}">
        <p14:creationId xmlns:p14="http://schemas.microsoft.com/office/powerpoint/2010/main" val="357972560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número de diapositiva 3">
            <a:extLst>
              <a:ext uri="{FF2B5EF4-FFF2-40B4-BE49-F238E27FC236}">
                <a16:creationId xmlns:a16="http://schemas.microsoft.com/office/drawing/2014/main" id="{4827EEF4-2E81-4FC2-A9EE-91F2F7DF8753}"/>
              </a:ext>
            </a:extLst>
          </p:cNvPr>
          <p:cNvSpPr>
            <a:spLocks noGrp="1"/>
          </p:cNvSpPr>
          <p:nvPr>
            <p:ph type="sldNum" sz="quarter" idx="12"/>
          </p:nvPr>
        </p:nvSpPr>
        <p:spPr/>
        <p:txBody>
          <a:bodyPr/>
          <a:lstStyle/>
          <a:p>
            <a:fld id="{D57F1E4F-1CFF-5643-939E-217C01CDF565}" type="slidenum">
              <a:rPr lang="en-US" smtClean="0">
                <a:solidFill>
                  <a:schemeClr val="tx1"/>
                </a:solidFill>
              </a:rPr>
              <a:pPr/>
              <a:t>43</a:t>
            </a:fld>
            <a:endParaRPr lang="en-US" dirty="0">
              <a:solidFill>
                <a:schemeClr val="tx1"/>
              </a:solidFill>
            </a:endParaRPr>
          </a:p>
        </p:txBody>
      </p:sp>
      <p:graphicFrame>
        <p:nvGraphicFramePr>
          <p:cNvPr id="5" name="Tabla 4">
            <a:extLst>
              <a:ext uri="{FF2B5EF4-FFF2-40B4-BE49-F238E27FC236}">
                <a16:creationId xmlns:a16="http://schemas.microsoft.com/office/drawing/2014/main" id="{A9331722-0B5B-43F6-B519-48E621AA014D}"/>
              </a:ext>
            </a:extLst>
          </p:cNvPr>
          <p:cNvGraphicFramePr>
            <a:graphicFrameLocks noGrp="1"/>
          </p:cNvGraphicFramePr>
          <p:nvPr>
            <p:extLst>
              <p:ext uri="{D42A27DB-BD31-4B8C-83A1-F6EECF244321}">
                <p14:modId xmlns:p14="http://schemas.microsoft.com/office/powerpoint/2010/main" val="3889245611"/>
              </p:ext>
            </p:extLst>
          </p:nvPr>
        </p:nvGraphicFramePr>
        <p:xfrm>
          <a:off x="533400" y="-1035375"/>
          <a:ext cx="10270067" cy="7554707"/>
        </p:xfrm>
        <a:graphic>
          <a:graphicData uri="http://schemas.openxmlformats.org/drawingml/2006/table">
            <a:tbl>
              <a:tblPr firstRow="1" firstCol="1" bandRow="1">
                <a:tableStyleId>{5C22544A-7EE6-4342-B048-85BDC9FD1C3A}</a:tableStyleId>
              </a:tblPr>
              <a:tblGrid>
                <a:gridCol w="10270067">
                  <a:extLst>
                    <a:ext uri="{9D8B030D-6E8A-4147-A177-3AD203B41FA5}">
                      <a16:colId xmlns:a16="http://schemas.microsoft.com/office/drawing/2014/main" val="3816703084"/>
                    </a:ext>
                  </a:extLst>
                </a:gridCol>
              </a:tblGrid>
              <a:tr h="2196274">
                <a:tc>
                  <a:txBody>
                    <a:bodyPr/>
                    <a:lstStyle/>
                    <a:p>
                      <a:pPr marL="0" marR="0" lvl="0" indent="0" algn="ctr" defTabSz="457200" rtl="0" eaLnBrk="1" fontAlgn="auto" latinLnBrk="0" hangingPunct="1">
                        <a:lnSpc>
                          <a:spcPct val="107000"/>
                        </a:lnSpc>
                        <a:spcBef>
                          <a:spcPts val="0"/>
                        </a:spcBef>
                        <a:spcAft>
                          <a:spcPts val="0"/>
                        </a:spcAft>
                        <a:buClrTx/>
                        <a:buSzTx/>
                        <a:buFontTx/>
                        <a:buNone/>
                        <a:tabLst/>
                        <a:defRPr/>
                      </a:pPr>
                      <a:endParaRPr lang="en-US" sz="2800" b="1" i="0" kern="1200" dirty="0">
                        <a:solidFill>
                          <a:schemeClr val="lt1"/>
                        </a:solidFill>
                        <a:effectLst/>
                        <a:highlight>
                          <a:srgbClr val="008080"/>
                        </a:highlight>
                        <a:latin typeface="+mn-lt"/>
                        <a:ea typeface="+mn-ea"/>
                        <a:cs typeface="+mn-cs"/>
                      </a:endParaRPr>
                    </a:p>
                    <a:p>
                      <a:pPr marL="0" marR="0" lvl="0" indent="0" algn="ctr" defTabSz="457200" rtl="0" eaLnBrk="1" fontAlgn="auto" latinLnBrk="0" hangingPunct="1">
                        <a:lnSpc>
                          <a:spcPct val="107000"/>
                        </a:lnSpc>
                        <a:spcBef>
                          <a:spcPts val="0"/>
                        </a:spcBef>
                        <a:spcAft>
                          <a:spcPts val="0"/>
                        </a:spcAft>
                        <a:buClrTx/>
                        <a:buSzTx/>
                        <a:buFontTx/>
                        <a:buNone/>
                        <a:tabLst/>
                        <a:defRPr/>
                      </a:pPr>
                      <a:endParaRPr lang="en-US" sz="2800" b="1" i="0" kern="1200" dirty="0">
                        <a:solidFill>
                          <a:schemeClr val="lt1"/>
                        </a:solidFill>
                        <a:effectLst/>
                        <a:highlight>
                          <a:srgbClr val="008080"/>
                        </a:highlight>
                        <a:latin typeface="+mn-lt"/>
                        <a:ea typeface="+mn-ea"/>
                        <a:cs typeface="+mn-cs"/>
                      </a:endParaRPr>
                    </a:p>
                    <a:p>
                      <a:pPr marL="0" marR="0" lvl="0" indent="0" algn="ctr" defTabSz="457200" rtl="0" eaLnBrk="1" fontAlgn="auto" latinLnBrk="0" hangingPunct="1">
                        <a:lnSpc>
                          <a:spcPct val="107000"/>
                        </a:lnSpc>
                        <a:spcBef>
                          <a:spcPts val="0"/>
                        </a:spcBef>
                        <a:spcAft>
                          <a:spcPts val="0"/>
                        </a:spcAft>
                        <a:buClrTx/>
                        <a:buSzTx/>
                        <a:buFontTx/>
                        <a:buNone/>
                        <a:tabLst/>
                        <a:defRPr/>
                      </a:pPr>
                      <a:endParaRPr lang="en-US" sz="2800" b="1" i="0" kern="1200" dirty="0">
                        <a:solidFill>
                          <a:schemeClr val="lt1"/>
                        </a:solidFill>
                        <a:effectLst/>
                        <a:highlight>
                          <a:srgbClr val="008080"/>
                        </a:highlight>
                        <a:latin typeface="+mn-lt"/>
                        <a:ea typeface="+mn-ea"/>
                        <a:cs typeface="+mn-cs"/>
                      </a:endParaRPr>
                    </a:p>
                    <a:p>
                      <a:pPr marL="0" marR="0" lvl="0" indent="0" algn="ctr" defTabSz="457200" rtl="0" eaLnBrk="1" fontAlgn="auto" latinLnBrk="0" hangingPunct="1">
                        <a:lnSpc>
                          <a:spcPct val="107000"/>
                        </a:lnSpc>
                        <a:spcBef>
                          <a:spcPts val="0"/>
                        </a:spcBef>
                        <a:spcAft>
                          <a:spcPts val="0"/>
                        </a:spcAft>
                        <a:buClrTx/>
                        <a:buSzTx/>
                        <a:buFontTx/>
                        <a:buNone/>
                        <a:tabLst/>
                        <a:defRPr/>
                      </a:pPr>
                      <a:r>
                        <a:rPr lang="en-US" sz="2800" b="1" i="0" kern="1200" dirty="0">
                          <a:solidFill>
                            <a:schemeClr val="lt1"/>
                          </a:solidFill>
                          <a:effectLst/>
                          <a:highlight>
                            <a:srgbClr val="008080"/>
                          </a:highlight>
                          <a:latin typeface="+mn-lt"/>
                          <a:ea typeface="+mn-ea"/>
                          <a:cs typeface="+mn-cs"/>
                        </a:rPr>
                        <a:t>Common European asylum and migration governance</a:t>
                      </a:r>
                    </a:p>
                  </a:txBody>
                  <a:tcPr marL="7486" marR="7486" marT="7486" marB="7486" anchor="ctr"/>
                </a:tc>
                <a:extLst>
                  <a:ext uri="{0D108BD9-81ED-4DB2-BD59-A6C34878D82A}">
                    <a16:rowId xmlns:a16="http://schemas.microsoft.com/office/drawing/2014/main" val="4272414353"/>
                  </a:ext>
                </a:extLst>
              </a:tr>
              <a:tr h="5358433">
                <a:tc>
                  <a:txBody>
                    <a:bodyPr/>
                    <a:lstStyle/>
                    <a:p>
                      <a:pPr lvl="1" algn="l">
                        <a:lnSpc>
                          <a:spcPct val="107000"/>
                        </a:lnSpc>
                      </a:pPr>
                      <a:br>
                        <a:rPr lang="en-US" sz="2400" dirty="0">
                          <a:highlight>
                            <a:srgbClr val="FF0000"/>
                          </a:highlight>
                        </a:rPr>
                      </a:br>
                      <a:r>
                        <a:rPr lang="en-US" sz="2400" dirty="0">
                          <a:highlight>
                            <a:srgbClr val="808000"/>
                          </a:highlight>
                        </a:rPr>
                        <a:t>Managing migration is a shared European responsibility, which makes it essential that Member States’ policies are coordinated. Member States with many arrivals must be able to count on the</a:t>
                      </a:r>
                      <a:br>
                        <a:rPr lang="en-US" sz="2400" dirty="0">
                          <a:highlight>
                            <a:srgbClr val="808000"/>
                          </a:highlight>
                        </a:rPr>
                      </a:br>
                      <a:r>
                        <a:rPr lang="en-US" sz="2400" dirty="0">
                          <a:highlight>
                            <a:srgbClr val="808000"/>
                          </a:highlight>
                        </a:rPr>
                        <a:t>support of others, and all Member States need to plan to contribute.</a:t>
                      </a:r>
                      <a:br>
                        <a:rPr lang="en-US" sz="2400" dirty="0">
                          <a:highlight>
                            <a:srgbClr val="808000"/>
                          </a:highlight>
                        </a:rPr>
                      </a:br>
                      <a:br>
                        <a:rPr lang="en-US" sz="2400" dirty="0">
                          <a:highlight>
                            <a:srgbClr val="808000"/>
                          </a:highlight>
                        </a:rPr>
                      </a:br>
                      <a:r>
                        <a:rPr lang="en-US" sz="2400" dirty="0">
                          <a:highlight>
                            <a:srgbClr val="808000"/>
                          </a:highlight>
                        </a:rPr>
                        <a:t>1. Legally binding process so EU countries develop their systems, plan, and prepare together</a:t>
                      </a:r>
                      <a:br>
                        <a:rPr lang="en-US" sz="2400" dirty="0">
                          <a:highlight>
                            <a:srgbClr val="808000"/>
                          </a:highlight>
                        </a:rPr>
                      </a:br>
                      <a:r>
                        <a:rPr lang="en-US" sz="2400" dirty="0">
                          <a:highlight>
                            <a:srgbClr val="808000"/>
                          </a:highlight>
                        </a:rPr>
                        <a:t>2. Constant guidance and support so national systems become more effective, flexible, resilient</a:t>
                      </a:r>
                      <a:br>
                        <a:rPr lang="en-US" sz="2400" dirty="0">
                          <a:highlight>
                            <a:srgbClr val="FF0000"/>
                          </a:highlight>
                        </a:rPr>
                      </a:br>
                      <a:endParaRPr lang="es-ES" sz="2400" dirty="0">
                        <a:solidFill>
                          <a:schemeClr val="tx1"/>
                        </a:solidFill>
                        <a:effectLst/>
                        <a:highlight>
                          <a:srgbClr val="FF0000"/>
                        </a:highlight>
                        <a:latin typeface="Calibri" panose="020F0502020204030204" pitchFamily="34" charset="0"/>
                        <a:ea typeface="Calibri" panose="020F0502020204030204" pitchFamily="34" charset="0"/>
                        <a:cs typeface="Times New Roman" panose="02020603050405020304" pitchFamily="18" charset="0"/>
                      </a:endParaRPr>
                    </a:p>
                  </a:txBody>
                  <a:tcPr marL="7486" marR="7486" marT="7486" marB="7486" anchor="ctr"/>
                </a:tc>
                <a:extLst>
                  <a:ext uri="{0D108BD9-81ED-4DB2-BD59-A6C34878D82A}">
                    <a16:rowId xmlns:a16="http://schemas.microsoft.com/office/drawing/2014/main" val="4094950450"/>
                  </a:ext>
                </a:extLst>
              </a:tr>
            </a:tbl>
          </a:graphicData>
        </a:graphic>
      </p:graphicFrame>
    </p:spTree>
    <p:extLst>
      <p:ext uri="{BB962C8B-B14F-4D97-AF65-F5344CB8AC3E}">
        <p14:creationId xmlns:p14="http://schemas.microsoft.com/office/powerpoint/2010/main" val="360275217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número de diapositiva 3">
            <a:extLst>
              <a:ext uri="{FF2B5EF4-FFF2-40B4-BE49-F238E27FC236}">
                <a16:creationId xmlns:a16="http://schemas.microsoft.com/office/drawing/2014/main" id="{4827EEF4-2E81-4FC2-A9EE-91F2F7DF8753}"/>
              </a:ext>
            </a:extLst>
          </p:cNvPr>
          <p:cNvSpPr>
            <a:spLocks noGrp="1"/>
          </p:cNvSpPr>
          <p:nvPr>
            <p:ph type="sldNum" sz="quarter" idx="12"/>
          </p:nvPr>
        </p:nvSpPr>
        <p:spPr>
          <a:xfrm>
            <a:off x="11049755" y="5561542"/>
            <a:ext cx="1142245" cy="669925"/>
          </a:xfrm>
        </p:spPr>
        <p:txBody>
          <a:bodyPr/>
          <a:lstStyle/>
          <a:p>
            <a:fld id="{D57F1E4F-1CFF-5643-939E-217C01CDF565}" type="slidenum">
              <a:rPr lang="en-US" smtClean="0">
                <a:solidFill>
                  <a:schemeClr val="tx1"/>
                </a:solidFill>
              </a:rPr>
              <a:pPr/>
              <a:t>44</a:t>
            </a:fld>
            <a:endParaRPr lang="en-US" dirty="0">
              <a:solidFill>
                <a:schemeClr val="tx1"/>
              </a:solidFill>
            </a:endParaRPr>
          </a:p>
        </p:txBody>
      </p:sp>
      <p:graphicFrame>
        <p:nvGraphicFramePr>
          <p:cNvPr id="5" name="Tabla 4">
            <a:extLst>
              <a:ext uri="{FF2B5EF4-FFF2-40B4-BE49-F238E27FC236}">
                <a16:creationId xmlns:a16="http://schemas.microsoft.com/office/drawing/2014/main" id="{A9331722-0B5B-43F6-B519-48E621AA014D}"/>
              </a:ext>
            </a:extLst>
          </p:cNvPr>
          <p:cNvGraphicFramePr>
            <a:graphicFrameLocks noGrp="1"/>
          </p:cNvGraphicFramePr>
          <p:nvPr>
            <p:extLst>
              <p:ext uri="{D42A27DB-BD31-4B8C-83A1-F6EECF244321}">
                <p14:modId xmlns:p14="http://schemas.microsoft.com/office/powerpoint/2010/main" val="3237005103"/>
              </p:ext>
            </p:extLst>
          </p:nvPr>
        </p:nvGraphicFramePr>
        <p:xfrm>
          <a:off x="211666" y="-2048938"/>
          <a:ext cx="11073645" cy="9517577"/>
        </p:xfrm>
        <a:graphic>
          <a:graphicData uri="http://schemas.openxmlformats.org/drawingml/2006/table">
            <a:tbl>
              <a:tblPr firstRow="1" firstCol="1" bandRow="1">
                <a:tableStyleId>{5C22544A-7EE6-4342-B048-85BDC9FD1C3A}</a:tableStyleId>
              </a:tblPr>
              <a:tblGrid>
                <a:gridCol w="11073645">
                  <a:extLst>
                    <a:ext uri="{9D8B030D-6E8A-4147-A177-3AD203B41FA5}">
                      <a16:colId xmlns:a16="http://schemas.microsoft.com/office/drawing/2014/main" val="3816703084"/>
                    </a:ext>
                  </a:extLst>
                </a:gridCol>
              </a:tblGrid>
              <a:tr h="2084281">
                <a:tc>
                  <a:txBody>
                    <a:bodyPr/>
                    <a:lstStyle/>
                    <a:p>
                      <a:pPr marL="457200" marR="0" lvl="1" indent="0" algn="ctr" defTabSz="457200" rtl="0" eaLnBrk="1" fontAlgn="auto" latinLnBrk="0" hangingPunct="1">
                        <a:lnSpc>
                          <a:spcPct val="107000"/>
                        </a:lnSpc>
                        <a:spcBef>
                          <a:spcPts val="0"/>
                        </a:spcBef>
                        <a:spcAft>
                          <a:spcPts val="0"/>
                        </a:spcAft>
                        <a:buClrTx/>
                        <a:buSzTx/>
                        <a:buFontTx/>
                        <a:buNone/>
                        <a:tabLst/>
                        <a:defRPr/>
                      </a:pPr>
                      <a:endParaRPr lang="en-US" sz="3200" b="1" dirty="0">
                        <a:highlight>
                          <a:srgbClr val="008080"/>
                        </a:highlight>
                        <a:latin typeface="Arial" panose="020B0604020202020204" pitchFamily="34" charset="0"/>
                      </a:endParaRPr>
                    </a:p>
                  </a:txBody>
                  <a:tcPr marL="7486" marR="7486" marT="7486" marB="7486" anchor="ctr"/>
                </a:tc>
                <a:extLst>
                  <a:ext uri="{0D108BD9-81ED-4DB2-BD59-A6C34878D82A}">
                    <a16:rowId xmlns:a16="http://schemas.microsoft.com/office/drawing/2014/main" val="4272414353"/>
                  </a:ext>
                </a:extLst>
              </a:tr>
              <a:tr h="4391311">
                <a:tc>
                  <a:txBody>
                    <a:bodyPr/>
                    <a:lstStyle/>
                    <a:p>
                      <a:pPr lvl="1" algn="l">
                        <a:lnSpc>
                          <a:spcPct val="107000"/>
                        </a:lnSpc>
                      </a:pPr>
                      <a:br>
                        <a:rPr lang="en-US" sz="2400" dirty="0">
                          <a:highlight>
                            <a:srgbClr val="FF0000"/>
                          </a:highlight>
                        </a:rPr>
                      </a:br>
                      <a:r>
                        <a:rPr lang="en-US" sz="2400" dirty="0">
                          <a:highlight>
                            <a:srgbClr val="808000"/>
                          </a:highlight>
                        </a:rPr>
                        <a:t>Solidarity and collective responsibility for disembarked persons</a:t>
                      </a:r>
                      <a:br>
                        <a:rPr lang="en-US" sz="2400" dirty="0">
                          <a:highlight>
                            <a:srgbClr val="808000"/>
                          </a:highlight>
                        </a:rPr>
                      </a:br>
                      <a:br>
                        <a:rPr lang="en-US" sz="2400" dirty="0">
                          <a:highlight>
                            <a:srgbClr val="808000"/>
                          </a:highlight>
                        </a:rPr>
                      </a:br>
                      <a:r>
                        <a:rPr lang="en-US" sz="2400" dirty="0">
                          <a:highlight>
                            <a:srgbClr val="808000"/>
                          </a:highlight>
                        </a:rPr>
                        <a:t>Relocation for people rescued at the sea and vulnerable groups</a:t>
                      </a:r>
                      <a:br>
                        <a:rPr lang="en-US" sz="2400" dirty="0">
                          <a:highlight>
                            <a:srgbClr val="808000"/>
                          </a:highlight>
                        </a:rPr>
                      </a:br>
                      <a:br>
                        <a:rPr lang="en-US" sz="2400" dirty="0">
                          <a:highlight>
                            <a:srgbClr val="808000"/>
                          </a:highlight>
                        </a:rPr>
                      </a:br>
                      <a:r>
                        <a:rPr lang="en-US" sz="2400" dirty="0">
                          <a:highlight>
                            <a:srgbClr val="808000"/>
                          </a:highlight>
                        </a:rPr>
                        <a:t>Commission to set up a pool of pledges by Member States based on annual projection of needs.</a:t>
                      </a:r>
                    </a:p>
                    <a:p>
                      <a:pPr lvl="1" algn="l">
                        <a:lnSpc>
                          <a:spcPct val="107000"/>
                        </a:lnSpc>
                      </a:pPr>
                      <a:endParaRPr lang="en-US" sz="2400" dirty="0">
                        <a:highlight>
                          <a:srgbClr val="808000"/>
                        </a:highlight>
                      </a:endParaRPr>
                    </a:p>
                    <a:p>
                      <a:pPr lvl="1" algn="l">
                        <a:lnSpc>
                          <a:spcPct val="107000"/>
                        </a:lnSpc>
                      </a:pPr>
                      <a:r>
                        <a:rPr lang="en-US" sz="2400" dirty="0">
                          <a:highlight>
                            <a:srgbClr val="808000"/>
                          </a:highlight>
                        </a:rPr>
                        <a:t>If not enough pledges (30% shortfall), Commission to convene Solidarity Forum</a:t>
                      </a:r>
                      <a:br>
                        <a:rPr lang="en-US" sz="2400" dirty="0">
                          <a:highlight>
                            <a:srgbClr val="808000"/>
                          </a:highlight>
                        </a:rPr>
                      </a:br>
                      <a:br>
                        <a:rPr lang="en-US" sz="2400" dirty="0">
                          <a:highlight>
                            <a:srgbClr val="808000"/>
                          </a:highlight>
                        </a:rPr>
                      </a:br>
                      <a:r>
                        <a:rPr lang="en-US" sz="2400" dirty="0">
                          <a:highlight>
                            <a:srgbClr val="808000"/>
                          </a:highlight>
                        </a:rPr>
                        <a:t>If unsuccessful, Commission to adopt a legal act requiring Member States to either contribute relocation places or other measures</a:t>
                      </a:r>
                      <a:br>
                        <a:rPr lang="en-US" sz="2400" dirty="0">
                          <a:highlight>
                            <a:srgbClr val="808000"/>
                          </a:highlight>
                        </a:rPr>
                      </a:br>
                      <a:br>
                        <a:rPr lang="en-US" sz="2400" dirty="0">
                          <a:highlight>
                            <a:srgbClr val="808000"/>
                          </a:highlight>
                        </a:rPr>
                      </a:br>
                      <a:r>
                        <a:rPr lang="en-US" sz="2400" dirty="0">
                          <a:highlight>
                            <a:srgbClr val="808000"/>
                          </a:highlight>
                        </a:rPr>
                        <a:t>If still not enough relocation places, Commission to apply a correction as in the standard solidarity mechanism</a:t>
                      </a:r>
                      <a:br>
                        <a:rPr lang="en-US" sz="2400" dirty="0">
                          <a:highlight>
                            <a:srgbClr val="FF0000"/>
                          </a:highlight>
                        </a:rPr>
                      </a:br>
                      <a:br>
                        <a:rPr lang="en-US" sz="2400" dirty="0">
                          <a:highlight>
                            <a:srgbClr val="FF0000"/>
                          </a:highlight>
                        </a:rPr>
                      </a:br>
                      <a:br>
                        <a:rPr lang="en-US" sz="2400" dirty="0">
                          <a:highlight>
                            <a:srgbClr val="FF0000"/>
                          </a:highlight>
                        </a:rPr>
                      </a:br>
                      <a:endParaRPr lang="es-ES" sz="2400" dirty="0">
                        <a:solidFill>
                          <a:schemeClr val="tx1"/>
                        </a:solidFill>
                        <a:effectLst/>
                        <a:highlight>
                          <a:srgbClr val="FF0000"/>
                        </a:highlight>
                        <a:latin typeface="Calibri" panose="020F0502020204030204" pitchFamily="34" charset="0"/>
                        <a:ea typeface="Calibri" panose="020F0502020204030204" pitchFamily="34" charset="0"/>
                        <a:cs typeface="Times New Roman" panose="02020603050405020304" pitchFamily="18" charset="0"/>
                      </a:endParaRPr>
                    </a:p>
                  </a:txBody>
                  <a:tcPr marL="7486" marR="7486" marT="7486" marB="7486" anchor="ctr"/>
                </a:tc>
                <a:extLst>
                  <a:ext uri="{0D108BD9-81ED-4DB2-BD59-A6C34878D82A}">
                    <a16:rowId xmlns:a16="http://schemas.microsoft.com/office/drawing/2014/main" val="4094950450"/>
                  </a:ext>
                </a:extLst>
              </a:tr>
            </a:tbl>
          </a:graphicData>
        </a:graphic>
      </p:graphicFrame>
    </p:spTree>
    <p:extLst>
      <p:ext uri="{BB962C8B-B14F-4D97-AF65-F5344CB8AC3E}">
        <p14:creationId xmlns:p14="http://schemas.microsoft.com/office/powerpoint/2010/main" val="192405721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texto 2">
            <a:extLst>
              <a:ext uri="{FF2B5EF4-FFF2-40B4-BE49-F238E27FC236}">
                <a16:creationId xmlns:a16="http://schemas.microsoft.com/office/drawing/2014/main" id="{56C941C2-F3C2-4857-BB9F-0CF71EDDEEF2}"/>
              </a:ext>
            </a:extLst>
          </p:cNvPr>
          <p:cNvSpPr>
            <a:spLocks noGrp="1"/>
          </p:cNvSpPr>
          <p:nvPr>
            <p:ph type="body" sz="quarter" idx="13"/>
          </p:nvPr>
        </p:nvSpPr>
        <p:spPr>
          <a:xfrm>
            <a:off x="314805" y="1810014"/>
            <a:ext cx="10978974" cy="5378186"/>
          </a:xfrm>
        </p:spPr>
        <p:txBody>
          <a:bodyPr>
            <a:noAutofit/>
          </a:bodyPr>
          <a:lstStyle/>
          <a:p>
            <a:pPr algn="ctr"/>
            <a:r>
              <a:rPr lang="en-US" sz="2800" b="1" dirty="0">
                <a:highlight>
                  <a:srgbClr val="800000"/>
                </a:highlight>
                <a:latin typeface="Arial" panose="020B0604020202020204" pitchFamily="34" charset="0"/>
              </a:rPr>
              <a:t>PROCEDURE</a:t>
            </a:r>
          </a:p>
          <a:p>
            <a:r>
              <a:rPr lang="en-US" sz="2800" b="1" dirty="0">
                <a:highlight>
                  <a:srgbClr val="000080"/>
                </a:highlight>
                <a:latin typeface="Arial" panose="020B0604020202020204" pitchFamily="34" charset="0"/>
              </a:rPr>
              <a:t>Accelerated border procedure </a:t>
            </a:r>
            <a:r>
              <a:rPr lang="en-US" sz="2800" b="1" dirty="0">
                <a:latin typeface="Arial" panose="020B0604020202020204" pitchFamily="34" charset="0"/>
              </a:rPr>
              <a:t>with a nationality criterion to quickly examine asylum applications from people from countries with low recognition rates, which is discriminatory and totally contrary to the criteria of the right to asylum and the principle of non-refoulement. </a:t>
            </a:r>
          </a:p>
          <a:p>
            <a:r>
              <a:rPr lang="en-US" sz="2800" b="1" dirty="0">
                <a:highlight>
                  <a:srgbClr val="000080"/>
                </a:highlight>
                <a:latin typeface="Arial" panose="020B0604020202020204" pitchFamily="34" charset="0"/>
              </a:rPr>
              <a:t>It would not apply </a:t>
            </a:r>
            <a:r>
              <a:rPr lang="en-US" sz="2800" b="1" dirty="0">
                <a:latin typeface="Arial" panose="020B0604020202020204" pitchFamily="34" charset="0"/>
              </a:rPr>
              <a:t>to unaccompanied children or to families with children under 12 years of age. </a:t>
            </a:r>
          </a:p>
          <a:p>
            <a:r>
              <a:rPr lang="en-US" sz="2800" b="1" dirty="0">
                <a:latin typeface="Arial" panose="020B0604020202020204" pitchFamily="34" charset="0"/>
              </a:rPr>
              <a:t>situations of vulnerability would be assessed on a </a:t>
            </a:r>
            <a:r>
              <a:rPr lang="en-US" sz="2800" b="1" dirty="0">
                <a:highlight>
                  <a:srgbClr val="000080"/>
                </a:highlight>
                <a:latin typeface="Arial" panose="020B0604020202020204" pitchFamily="34" charset="0"/>
              </a:rPr>
              <a:t>case-by-case</a:t>
            </a:r>
            <a:r>
              <a:rPr lang="en-US" sz="2800" b="1" dirty="0">
                <a:latin typeface="Arial" panose="020B0604020202020204" pitchFamily="34" charset="0"/>
              </a:rPr>
              <a:t> basis.</a:t>
            </a:r>
          </a:p>
          <a:p>
            <a:endParaRPr lang="es-ES" dirty="0">
              <a:latin typeface="Arial" panose="020B0604020202020204" pitchFamily="34" charset="0"/>
            </a:endParaRPr>
          </a:p>
          <a:p>
            <a:endParaRPr lang="es-ES" dirty="0">
              <a:latin typeface="Arial" panose="020B0604020202020204" pitchFamily="34" charset="0"/>
            </a:endParaRPr>
          </a:p>
          <a:p>
            <a:endParaRPr lang="es-ES" dirty="0"/>
          </a:p>
        </p:txBody>
      </p:sp>
      <p:sp>
        <p:nvSpPr>
          <p:cNvPr id="5" name="Marcador de número de diapositiva 4">
            <a:extLst>
              <a:ext uri="{FF2B5EF4-FFF2-40B4-BE49-F238E27FC236}">
                <a16:creationId xmlns:a16="http://schemas.microsoft.com/office/drawing/2014/main" id="{AE9748D0-F110-4F8F-B81F-DA003DFDF99D}"/>
              </a:ext>
            </a:extLst>
          </p:cNvPr>
          <p:cNvSpPr>
            <a:spLocks noGrp="1"/>
          </p:cNvSpPr>
          <p:nvPr>
            <p:ph type="sldNum" sz="quarter" idx="12"/>
          </p:nvPr>
        </p:nvSpPr>
        <p:spPr/>
        <p:txBody>
          <a:bodyPr/>
          <a:lstStyle/>
          <a:p>
            <a:fld id="{D57F1E4F-1CFF-5643-939E-217C01CDF565}" type="slidenum">
              <a:rPr lang="en-US" smtClean="0">
                <a:solidFill>
                  <a:schemeClr val="tx1"/>
                </a:solidFill>
              </a:rPr>
              <a:pPr/>
              <a:t>45</a:t>
            </a:fld>
            <a:endParaRPr lang="en-US" dirty="0">
              <a:solidFill>
                <a:schemeClr val="tx1"/>
              </a:solidFill>
            </a:endParaRPr>
          </a:p>
        </p:txBody>
      </p:sp>
      <p:sp>
        <p:nvSpPr>
          <p:cNvPr id="2" name="Globo: flecha cuádruple 1">
            <a:extLst>
              <a:ext uri="{FF2B5EF4-FFF2-40B4-BE49-F238E27FC236}">
                <a16:creationId xmlns:a16="http://schemas.microsoft.com/office/drawing/2014/main" id="{7445B62B-8679-46BA-A0A4-70BF7C9266D0}"/>
              </a:ext>
            </a:extLst>
          </p:cNvPr>
          <p:cNvSpPr/>
          <p:nvPr/>
        </p:nvSpPr>
        <p:spPr>
          <a:xfrm>
            <a:off x="10801350" y="123825"/>
            <a:ext cx="1216152" cy="1216152"/>
          </a:xfrm>
          <a:prstGeom prst="quadArrow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extLst>
      <p:ext uri="{BB962C8B-B14F-4D97-AF65-F5344CB8AC3E}">
        <p14:creationId xmlns:p14="http://schemas.microsoft.com/office/powerpoint/2010/main" val="380429453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259EF01-275A-4C5C-9823-DD0375768FF4}"/>
              </a:ext>
            </a:extLst>
          </p:cNvPr>
          <p:cNvSpPr>
            <a:spLocks noGrp="1"/>
          </p:cNvSpPr>
          <p:nvPr>
            <p:ph type="title"/>
          </p:nvPr>
        </p:nvSpPr>
        <p:spPr>
          <a:xfrm>
            <a:off x="309886" y="1857661"/>
            <a:ext cx="11599940" cy="4860449"/>
          </a:xfrm>
        </p:spPr>
        <p:txBody>
          <a:bodyPr>
            <a:normAutofit fontScale="90000"/>
          </a:bodyPr>
          <a:lstStyle/>
          <a:p>
            <a:pPr>
              <a:spcBef>
                <a:spcPts val="975"/>
              </a:spcBef>
            </a:pPr>
            <a:r>
              <a:rPr lang="en-US" sz="2400" b="1" dirty="0">
                <a:highlight>
                  <a:srgbClr val="000080"/>
                </a:highlight>
              </a:rPr>
              <a:t>NEW BALANCE TO RECONCILE </a:t>
            </a:r>
            <a:r>
              <a:rPr lang="en-US" sz="2400" dirty="0"/>
              <a:t>THE TENSIONS BETWEEN THE RULE OF LAW (CONSTITUTIONAL JURISPRUDENCE. INTERNATIONAL TREATIES, IN PARTICULAR THE ECHR AND JURISPRUDENCE OF THE ECHR), THE ECONOMIC CAPACITY OF THE EU AND THE STATES AND THE “CLOSED SOCIETY”.</a:t>
            </a:r>
            <a:br>
              <a:rPr lang="en-US" sz="2400" dirty="0"/>
            </a:br>
            <a:r>
              <a:rPr lang="en-US" sz="2400" dirty="0"/>
              <a:t> </a:t>
            </a:r>
            <a:br>
              <a:rPr lang="en-US" sz="2400" dirty="0"/>
            </a:br>
            <a:r>
              <a:rPr lang="en-US" sz="2400" dirty="0">
                <a:highlight>
                  <a:srgbClr val="000080"/>
                </a:highlight>
              </a:rPr>
              <a:t>What society do we want: INCLUSIVE OR closed? </a:t>
            </a:r>
            <a:r>
              <a:rPr lang="en-US" sz="2400" dirty="0"/>
              <a:t>Immigration: elections, education and </a:t>
            </a:r>
            <a:r>
              <a:rPr lang="en-US" sz="2400" dirty="0" err="1"/>
              <a:t>europe</a:t>
            </a:r>
            <a:r>
              <a:rPr lang="en-US" sz="2400" dirty="0"/>
              <a:t>. The dimensions of citizenship. </a:t>
            </a:r>
            <a:br>
              <a:rPr lang="en-US" sz="2400" dirty="0"/>
            </a:br>
            <a:br>
              <a:rPr lang="en-US" sz="2400" dirty="0"/>
            </a:br>
            <a:r>
              <a:rPr lang="en-US" sz="2400" dirty="0">
                <a:highlight>
                  <a:srgbClr val="000080"/>
                </a:highlight>
              </a:rPr>
              <a:t>What do EUROPEANS want to be </a:t>
            </a:r>
            <a:r>
              <a:rPr lang="en-US" sz="2400" dirty="0"/>
              <a:t>in the global context? </a:t>
            </a:r>
            <a:br>
              <a:rPr lang="en-US" sz="2400" dirty="0"/>
            </a:br>
            <a:br>
              <a:rPr lang="en-US" sz="2400" dirty="0"/>
            </a:br>
            <a:r>
              <a:rPr lang="en-US" sz="2400" dirty="0"/>
              <a:t>Were we ready to make </a:t>
            </a:r>
            <a:r>
              <a:rPr lang="en-US" sz="2400" dirty="0">
                <a:highlight>
                  <a:srgbClr val="000080"/>
                </a:highlight>
              </a:rPr>
              <a:t>individual and collective sacrifices </a:t>
            </a:r>
            <a:r>
              <a:rPr lang="en-US" sz="2400" dirty="0"/>
              <a:t>to achieve a democratic, inclusive and competitive Europe?</a:t>
            </a:r>
            <a:br>
              <a:rPr lang="en-US" sz="2400" dirty="0"/>
            </a:br>
            <a:br>
              <a:rPr lang="en-US" sz="2400" dirty="0"/>
            </a:br>
            <a:r>
              <a:rPr lang="en-US" sz="2400" dirty="0"/>
              <a:t>These questions must be answered for us (as professor, students and </a:t>
            </a:r>
            <a:r>
              <a:rPr lang="en-US" sz="2400" dirty="0" err="1"/>
              <a:t>cityzens</a:t>
            </a:r>
            <a:r>
              <a:rPr lang="en-US" sz="2400"/>
              <a:t>).</a:t>
            </a:r>
            <a:endParaRPr lang="es-ES" sz="2400" dirty="0"/>
          </a:p>
        </p:txBody>
      </p:sp>
      <p:sp>
        <p:nvSpPr>
          <p:cNvPr id="4" name="Marcador de número de diapositiva 3">
            <a:extLst>
              <a:ext uri="{FF2B5EF4-FFF2-40B4-BE49-F238E27FC236}">
                <a16:creationId xmlns:a16="http://schemas.microsoft.com/office/drawing/2014/main" id="{365DD0AB-5101-4550-84BE-51BA0CBE083A}"/>
              </a:ext>
            </a:extLst>
          </p:cNvPr>
          <p:cNvSpPr>
            <a:spLocks noGrp="1"/>
          </p:cNvSpPr>
          <p:nvPr>
            <p:ph type="sldNum" sz="quarter" idx="12"/>
          </p:nvPr>
        </p:nvSpPr>
        <p:spPr>
          <a:xfrm>
            <a:off x="10928149" y="5671115"/>
            <a:ext cx="1142245" cy="669925"/>
          </a:xfrm>
        </p:spPr>
        <p:txBody>
          <a:bodyPr/>
          <a:lstStyle/>
          <a:p>
            <a:fld id="{D57F1E4F-1CFF-5643-939E-217C01CDF565}" type="slidenum">
              <a:rPr lang="en-US" smtClean="0">
                <a:solidFill>
                  <a:schemeClr val="tx1"/>
                </a:solidFill>
              </a:rPr>
              <a:pPr/>
              <a:t>46</a:t>
            </a:fld>
            <a:endParaRPr lang="en-US" dirty="0">
              <a:solidFill>
                <a:schemeClr val="tx1"/>
              </a:solidFill>
            </a:endParaRPr>
          </a:p>
        </p:txBody>
      </p:sp>
      <p:sp>
        <p:nvSpPr>
          <p:cNvPr id="7" name="Marcador de texto 2">
            <a:extLst>
              <a:ext uri="{FF2B5EF4-FFF2-40B4-BE49-F238E27FC236}">
                <a16:creationId xmlns:a16="http://schemas.microsoft.com/office/drawing/2014/main" id="{108EB0AE-B7D4-4D10-B6ED-30B12A2ECB68}"/>
              </a:ext>
            </a:extLst>
          </p:cNvPr>
          <p:cNvSpPr txBox="1">
            <a:spLocks/>
          </p:cNvSpPr>
          <p:nvPr/>
        </p:nvSpPr>
        <p:spPr>
          <a:xfrm>
            <a:off x="415635" y="101403"/>
            <a:ext cx="11083637" cy="2049224"/>
          </a:xfrm>
          <a:prstGeom prst="rect">
            <a:avLst/>
          </a:prstGeom>
        </p:spPr>
        <p:txBody>
          <a:bodyPr vert="horz" lIns="91440" tIns="45720" rIns="91440" bIns="45720" rtlCol="0" anchor="t">
            <a:normAutofit fontScale="47500" lnSpcReduction="20000"/>
          </a:bodyPr>
          <a:lstStyle>
            <a:lvl1pPr marL="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800" kern="1200" cap="none">
                <a:solidFill>
                  <a:schemeClr val="bg2">
                    <a:lumMod val="75000"/>
                  </a:schemeClr>
                </a:solidFill>
                <a:effectLst/>
                <a:latin typeface="+mn-lt"/>
                <a:ea typeface="+mn-ea"/>
                <a:cs typeface="+mn-cs"/>
              </a:defRPr>
            </a:lvl1pPr>
            <a:lvl2pPr marL="4572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800" kern="1200" cap="none">
                <a:solidFill>
                  <a:schemeClr val="tx1">
                    <a:tint val="75000"/>
                  </a:schemeClr>
                </a:solidFill>
                <a:effectLst/>
                <a:latin typeface="+mn-lt"/>
                <a:ea typeface="+mn-ea"/>
                <a:cs typeface="+mn-cs"/>
              </a:defRPr>
            </a:lvl2pPr>
            <a:lvl3pPr marL="9144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600" kern="1200" cap="none">
                <a:solidFill>
                  <a:schemeClr val="tx1">
                    <a:tint val="75000"/>
                  </a:schemeClr>
                </a:solidFill>
                <a:effectLst/>
                <a:latin typeface="+mn-lt"/>
                <a:ea typeface="+mn-ea"/>
                <a:cs typeface="+mn-cs"/>
              </a:defRPr>
            </a:lvl3pPr>
            <a:lvl4pPr marL="13716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4pPr>
            <a:lvl5pPr marL="18288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5pPr>
            <a:lvl6pPr marL="22860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6pPr>
            <a:lvl7pPr marL="27432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7pPr>
            <a:lvl8pPr marL="32004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8pPr>
            <a:lvl9pPr marL="36576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9pPr>
          </a:lstStyle>
          <a:p>
            <a:pPr algn="ctr"/>
            <a:r>
              <a:rPr lang="es-ES" sz="6500" b="1" dirty="0">
                <a:solidFill>
                  <a:srgbClr val="FFFF00"/>
                </a:solidFill>
                <a:highlight>
                  <a:srgbClr val="000080"/>
                </a:highlight>
              </a:rPr>
              <a:t>CONCLUSIONS</a:t>
            </a:r>
            <a:r>
              <a:rPr lang="es-ES" sz="6500" b="1" dirty="0">
                <a:solidFill>
                  <a:srgbClr val="FFFF00"/>
                </a:solidFill>
              </a:rPr>
              <a:t>: </a:t>
            </a:r>
          </a:p>
          <a:p>
            <a:r>
              <a:rPr lang="en-US" sz="4500" b="1" dirty="0">
                <a:solidFill>
                  <a:srgbClr val="FFFF00"/>
                </a:solidFill>
              </a:rPr>
              <a:t>Confirmed by the Commission the restrictive approaches about migration and asylum, its strong controls and its preference for limited mobility to qualified workers, the new proposal on the European Pact confronts us with the problem about the type of society we want: closed or open, with the following </a:t>
            </a:r>
            <a:r>
              <a:rPr lang="en-US" sz="4500" b="1" dirty="0" err="1">
                <a:solidFill>
                  <a:srgbClr val="FFFF00"/>
                </a:solidFill>
              </a:rPr>
              <a:t>chalenges</a:t>
            </a:r>
            <a:r>
              <a:rPr lang="en-US" sz="4500" b="1" dirty="0">
                <a:solidFill>
                  <a:srgbClr val="FFFF00"/>
                </a:solidFill>
              </a:rPr>
              <a:t>:</a:t>
            </a:r>
            <a:endParaRPr lang="es-ES" sz="4500" b="1" dirty="0">
              <a:solidFill>
                <a:srgbClr val="FFFF00"/>
              </a:solidFill>
            </a:endParaRPr>
          </a:p>
        </p:txBody>
      </p:sp>
    </p:spTree>
    <p:extLst>
      <p:ext uri="{BB962C8B-B14F-4D97-AF65-F5344CB8AC3E}">
        <p14:creationId xmlns:p14="http://schemas.microsoft.com/office/powerpoint/2010/main" val="45177251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BB24029-B1FE-45B8-840D-9A7C643486B8}"/>
              </a:ext>
            </a:extLst>
          </p:cNvPr>
          <p:cNvSpPr>
            <a:spLocks noGrp="1"/>
          </p:cNvSpPr>
          <p:nvPr>
            <p:ph type="title"/>
          </p:nvPr>
        </p:nvSpPr>
        <p:spPr>
          <a:xfrm>
            <a:off x="1828799" y="291915"/>
            <a:ext cx="8534401" cy="2281600"/>
          </a:xfrm>
        </p:spPr>
        <p:txBody>
          <a:bodyPr>
            <a:normAutofit/>
          </a:bodyPr>
          <a:lstStyle/>
          <a:p>
            <a:pPr algn="ctr"/>
            <a:r>
              <a:rPr lang="es-ES" sz="2000" dirty="0"/>
              <a:t>+</a:t>
            </a:r>
          </a:p>
        </p:txBody>
      </p:sp>
      <p:sp>
        <p:nvSpPr>
          <p:cNvPr id="3" name="Marcador de texto 2">
            <a:extLst>
              <a:ext uri="{FF2B5EF4-FFF2-40B4-BE49-F238E27FC236}">
                <a16:creationId xmlns:a16="http://schemas.microsoft.com/office/drawing/2014/main" id="{9A964984-E15A-4881-8481-92F4B6077886}"/>
              </a:ext>
            </a:extLst>
          </p:cNvPr>
          <p:cNvSpPr>
            <a:spLocks noGrp="1"/>
          </p:cNvSpPr>
          <p:nvPr>
            <p:ph type="body" idx="1"/>
          </p:nvPr>
        </p:nvSpPr>
        <p:spPr>
          <a:xfrm>
            <a:off x="1504950" y="1891719"/>
            <a:ext cx="9338859" cy="2194506"/>
          </a:xfrm>
        </p:spPr>
        <p:txBody>
          <a:bodyPr>
            <a:normAutofit fontScale="40000" lnSpcReduction="20000"/>
          </a:bodyPr>
          <a:lstStyle/>
          <a:p>
            <a:pPr algn="ctr"/>
            <a:r>
              <a:rPr lang="es-ES" sz="9000" b="1" dirty="0">
                <a:solidFill>
                  <a:schemeClr val="tx1"/>
                </a:solidFill>
              </a:rPr>
              <a:t>THANKS YOU</a:t>
            </a:r>
          </a:p>
          <a:p>
            <a:pPr algn="ctr"/>
            <a:r>
              <a:rPr lang="es-ES" sz="9000" b="1" dirty="0">
                <a:solidFill>
                  <a:schemeClr val="tx1"/>
                </a:solidFill>
              </a:rPr>
              <a:t>FOR YOUR ATTENTION AND I REMAIN </a:t>
            </a:r>
          </a:p>
          <a:p>
            <a:pPr algn="ctr"/>
            <a:r>
              <a:rPr lang="es-ES" sz="9000" b="1" dirty="0">
                <a:solidFill>
                  <a:schemeClr val="tx1"/>
                </a:solidFill>
              </a:rPr>
              <a:t>AT YOUR DISPOSAL FOR ANY QUESTIONS</a:t>
            </a:r>
          </a:p>
          <a:p>
            <a:pPr algn="ctr"/>
            <a:endParaRPr lang="es-ES" sz="4800" b="1" dirty="0">
              <a:solidFill>
                <a:schemeClr val="tx1"/>
              </a:solidFill>
            </a:endParaRPr>
          </a:p>
          <a:p>
            <a:pPr algn="ctr"/>
            <a:endParaRPr lang="es-ES" sz="4800" b="1" dirty="0">
              <a:solidFill>
                <a:schemeClr val="tx1"/>
              </a:solidFill>
            </a:endParaRPr>
          </a:p>
        </p:txBody>
      </p:sp>
      <p:sp>
        <p:nvSpPr>
          <p:cNvPr id="4" name="Marcador de número de diapositiva 3">
            <a:extLst>
              <a:ext uri="{FF2B5EF4-FFF2-40B4-BE49-F238E27FC236}">
                <a16:creationId xmlns:a16="http://schemas.microsoft.com/office/drawing/2014/main" id="{4353E08D-A170-45F7-9425-47BD64B8CC9D}"/>
              </a:ext>
            </a:extLst>
          </p:cNvPr>
          <p:cNvSpPr>
            <a:spLocks noGrp="1"/>
          </p:cNvSpPr>
          <p:nvPr>
            <p:ph type="sldNum" sz="quarter" idx="12"/>
          </p:nvPr>
        </p:nvSpPr>
        <p:spPr>
          <a:xfrm>
            <a:off x="10363200" y="5954255"/>
            <a:ext cx="1142245" cy="669925"/>
          </a:xfrm>
        </p:spPr>
        <p:txBody>
          <a:bodyPr/>
          <a:lstStyle/>
          <a:p>
            <a:fld id="{D57F1E4F-1CFF-5643-939E-217C01CDF565}" type="slidenum">
              <a:rPr lang="en-US" smtClean="0">
                <a:solidFill>
                  <a:schemeClr val="tx1"/>
                </a:solidFill>
              </a:rPr>
              <a:pPr/>
              <a:t>47</a:t>
            </a:fld>
            <a:endParaRPr lang="en-US" dirty="0">
              <a:solidFill>
                <a:schemeClr val="tx1"/>
              </a:solidFill>
            </a:endParaRPr>
          </a:p>
        </p:txBody>
      </p:sp>
    </p:spTree>
    <p:extLst>
      <p:ext uri="{BB962C8B-B14F-4D97-AF65-F5344CB8AC3E}">
        <p14:creationId xmlns:p14="http://schemas.microsoft.com/office/powerpoint/2010/main" val="1595073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número de diapositiva 3">
            <a:extLst>
              <a:ext uri="{FF2B5EF4-FFF2-40B4-BE49-F238E27FC236}">
                <a16:creationId xmlns:a16="http://schemas.microsoft.com/office/drawing/2014/main" id="{1E3D6D18-39B4-44B1-9D67-F1C0899E5E04}"/>
              </a:ext>
            </a:extLst>
          </p:cNvPr>
          <p:cNvSpPr>
            <a:spLocks noGrp="1"/>
          </p:cNvSpPr>
          <p:nvPr>
            <p:ph type="sldNum" sz="quarter" idx="12"/>
          </p:nvPr>
        </p:nvSpPr>
        <p:spPr>
          <a:xfrm>
            <a:off x="10930467" y="5248275"/>
            <a:ext cx="1142245" cy="669925"/>
          </a:xfrm>
        </p:spPr>
        <p:txBody>
          <a:bodyPr/>
          <a:lstStyle/>
          <a:p>
            <a:fld id="{D57F1E4F-1CFF-5643-939E-217C01CDF565}" type="slidenum">
              <a:rPr lang="en-US" smtClean="0">
                <a:solidFill>
                  <a:schemeClr val="tx1"/>
                </a:solidFill>
              </a:rPr>
              <a:pPr/>
              <a:t>5</a:t>
            </a:fld>
            <a:endParaRPr lang="en-US" dirty="0">
              <a:solidFill>
                <a:schemeClr val="tx1"/>
              </a:solidFill>
            </a:endParaRPr>
          </a:p>
        </p:txBody>
      </p:sp>
      <p:sp>
        <p:nvSpPr>
          <p:cNvPr id="6" name="CuadroTexto 5">
            <a:extLst>
              <a:ext uri="{FF2B5EF4-FFF2-40B4-BE49-F238E27FC236}">
                <a16:creationId xmlns:a16="http://schemas.microsoft.com/office/drawing/2014/main" id="{93BE61F9-78C0-46CC-B3AA-711DDA2187BC}"/>
              </a:ext>
            </a:extLst>
          </p:cNvPr>
          <p:cNvSpPr txBox="1"/>
          <p:nvPr/>
        </p:nvSpPr>
        <p:spPr>
          <a:xfrm>
            <a:off x="109763" y="115282"/>
            <a:ext cx="11328401" cy="6494085"/>
          </a:xfrm>
          <a:prstGeom prst="rect">
            <a:avLst/>
          </a:prstGeom>
          <a:noFill/>
        </p:spPr>
        <p:txBody>
          <a:bodyPr wrap="square">
            <a:spAutoFit/>
          </a:bodyPr>
          <a:lstStyle/>
          <a:p>
            <a:pPr algn="just"/>
            <a:r>
              <a:rPr lang="en-US" sz="3200" dirty="0">
                <a:highlight>
                  <a:srgbClr val="008000"/>
                </a:highlight>
                <a:latin typeface="Open Sans"/>
              </a:rPr>
              <a:t>In Spain, </a:t>
            </a:r>
            <a:r>
              <a:rPr lang="en-US" sz="2400" dirty="0">
                <a:latin typeface="Open Sans"/>
              </a:rPr>
              <a:t>the</a:t>
            </a:r>
            <a:r>
              <a:rPr lang="en-US" sz="2400" b="0" i="0" dirty="0">
                <a:effectLst/>
                <a:latin typeface="Open Sans"/>
              </a:rPr>
              <a:t> government declared on M</a:t>
            </a:r>
            <a:r>
              <a:rPr lang="en-US" sz="2400" dirty="0">
                <a:latin typeface="Open Sans"/>
              </a:rPr>
              <a:t>arch</a:t>
            </a:r>
            <a:r>
              <a:rPr lang="en-US" sz="2400" b="0" i="0" dirty="0">
                <a:effectLst/>
                <a:latin typeface="Open Sans"/>
              </a:rPr>
              <a:t> 2020 the</a:t>
            </a:r>
            <a:r>
              <a:rPr lang="en-US" sz="2400" dirty="0">
                <a:latin typeface="Open Sans"/>
              </a:rPr>
              <a:t> </a:t>
            </a:r>
            <a:r>
              <a:rPr lang="en-US" sz="2400" b="0" i="0" dirty="0">
                <a:effectLst/>
                <a:highlight>
                  <a:srgbClr val="000080"/>
                </a:highlight>
                <a:latin typeface="Open Sans"/>
              </a:rPr>
              <a:t> country-wide state of alarm caused </a:t>
            </a:r>
            <a:r>
              <a:rPr lang="en-US" sz="2400" dirty="0">
                <a:highlight>
                  <a:srgbClr val="000080"/>
                </a:highlight>
                <a:latin typeface="Open Sans"/>
              </a:rPr>
              <a:t>for</a:t>
            </a:r>
            <a:r>
              <a:rPr lang="en-US" sz="2400" b="0" i="0" dirty="0">
                <a:effectLst/>
                <a:latin typeface="Open Sans"/>
              </a:rPr>
              <a:t> the coronavirus pandemic:</a:t>
            </a:r>
            <a:r>
              <a:rPr lang="en-US" sz="2400" dirty="0">
                <a:latin typeface="Open Sans"/>
              </a:rPr>
              <a:t> first,</a:t>
            </a:r>
            <a:r>
              <a:rPr lang="en-US" sz="2400" b="0" i="0" dirty="0">
                <a:effectLst/>
                <a:latin typeface="Open Sans"/>
              </a:rPr>
              <a:t> since </a:t>
            </a:r>
            <a:r>
              <a:rPr lang="en-US" sz="2400" dirty="0">
                <a:latin typeface="Open Sans"/>
              </a:rPr>
              <a:t>M</a:t>
            </a:r>
            <a:r>
              <a:rPr lang="en-US" sz="2400" b="0" i="0" dirty="0">
                <a:effectLst/>
                <a:latin typeface="Open Sans"/>
              </a:rPr>
              <a:t>arch 2020 until </a:t>
            </a:r>
            <a:r>
              <a:rPr lang="en-US" sz="2400" dirty="0">
                <a:latin typeface="Open Sans"/>
              </a:rPr>
              <a:t>A</a:t>
            </a:r>
            <a:r>
              <a:rPr lang="en-US" sz="2400" b="0" i="0" dirty="0">
                <a:effectLst/>
                <a:latin typeface="Open Sans"/>
              </a:rPr>
              <a:t>pril 2020 (extension approved by Parliament), and after on October 2020 (extended until </a:t>
            </a:r>
            <a:r>
              <a:rPr lang="en-US" sz="2400" dirty="0">
                <a:latin typeface="Open Sans"/>
              </a:rPr>
              <a:t>M</a:t>
            </a:r>
            <a:r>
              <a:rPr lang="en-US" sz="2400" b="0" i="0" dirty="0">
                <a:effectLst/>
                <a:latin typeface="Open Sans"/>
              </a:rPr>
              <a:t>ay 2021). In this last case, delegating emergency powers to regional authorities for as long as six months. These </a:t>
            </a:r>
            <a:r>
              <a:rPr lang="en-US" sz="2400" dirty="0">
                <a:latin typeface="Open Sans"/>
              </a:rPr>
              <a:t>prolonged</a:t>
            </a:r>
            <a:r>
              <a:rPr lang="en-US" sz="2400" b="0" i="0" dirty="0">
                <a:effectLst/>
                <a:latin typeface="Open Sans"/>
              </a:rPr>
              <a:t> “states of alarm” have limited the following rights:</a:t>
            </a:r>
          </a:p>
          <a:p>
            <a:pPr algn="just"/>
            <a:endParaRPr lang="en-US" sz="2400" dirty="0">
              <a:latin typeface="Open Sans"/>
            </a:endParaRPr>
          </a:p>
          <a:p>
            <a:pPr algn="just"/>
            <a:r>
              <a:rPr lang="es-ES" sz="2400" dirty="0"/>
              <a:t>-</a:t>
            </a:r>
            <a:r>
              <a:rPr lang="es-ES" sz="2400" dirty="0" err="1">
                <a:highlight>
                  <a:srgbClr val="800000"/>
                </a:highlight>
              </a:rPr>
              <a:t>Freedom</a:t>
            </a:r>
            <a:r>
              <a:rPr lang="es-ES" sz="2400" dirty="0">
                <a:highlight>
                  <a:srgbClr val="800000"/>
                </a:highlight>
              </a:rPr>
              <a:t> </a:t>
            </a:r>
            <a:r>
              <a:rPr lang="es-ES" sz="2400" dirty="0" err="1">
                <a:highlight>
                  <a:srgbClr val="800000"/>
                </a:highlight>
              </a:rPr>
              <a:t>of</a:t>
            </a:r>
            <a:r>
              <a:rPr lang="es-ES" sz="2400" dirty="0">
                <a:highlight>
                  <a:srgbClr val="800000"/>
                </a:highlight>
              </a:rPr>
              <a:t> </a:t>
            </a:r>
            <a:r>
              <a:rPr lang="es-ES" sz="2400" dirty="0" err="1">
                <a:highlight>
                  <a:srgbClr val="800000"/>
                </a:highlight>
              </a:rPr>
              <a:t>movement</a:t>
            </a:r>
            <a:r>
              <a:rPr lang="es-ES" sz="2400" dirty="0"/>
              <a:t>: </a:t>
            </a:r>
            <a:r>
              <a:rPr lang="en-US" sz="2400" dirty="0"/>
              <a:t>entry and exit of Spain</a:t>
            </a:r>
            <a:r>
              <a:rPr lang="es-ES" sz="2400" dirty="0"/>
              <a:t>, </a:t>
            </a:r>
            <a:r>
              <a:rPr lang="es-ES" sz="2400" dirty="0" err="1"/>
              <a:t>lockdown</a:t>
            </a:r>
            <a:r>
              <a:rPr lang="es-ES" sz="2400" dirty="0"/>
              <a:t> at home, </a:t>
            </a:r>
            <a:r>
              <a:rPr lang="es-ES" sz="2400" dirty="0" err="1"/>
              <a:t>perimeter</a:t>
            </a:r>
            <a:r>
              <a:rPr lang="es-ES" sz="2400" dirty="0"/>
              <a:t> </a:t>
            </a:r>
            <a:r>
              <a:rPr lang="es-ES" sz="2400" dirty="0" err="1"/>
              <a:t>lockdown</a:t>
            </a:r>
            <a:r>
              <a:rPr lang="es-ES" sz="2400" dirty="0"/>
              <a:t> (</a:t>
            </a:r>
            <a:r>
              <a:rPr lang="es-ES" sz="2400" dirty="0" err="1"/>
              <a:t>district</a:t>
            </a:r>
            <a:r>
              <a:rPr lang="es-ES" sz="2400" dirty="0"/>
              <a:t>, </a:t>
            </a:r>
            <a:r>
              <a:rPr lang="es-ES" sz="2400" dirty="0" err="1"/>
              <a:t>city</a:t>
            </a:r>
            <a:r>
              <a:rPr lang="es-ES" sz="2400" dirty="0"/>
              <a:t>, </a:t>
            </a:r>
            <a:r>
              <a:rPr lang="es-ES" sz="2400" dirty="0" err="1"/>
              <a:t>province</a:t>
            </a:r>
            <a:r>
              <a:rPr lang="es-ES" sz="2400" dirty="0"/>
              <a:t>, </a:t>
            </a:r>
            <a:r>
              <a:rPr lang="es-ES" sz="2400" dirty="0" err="1"/>
              <a:t>region</a:t>
            </a:r>
            <a:r>
              <a:rPr lang="es-ES" sz="2400" dirty="0"/>
              <a:t>) and </a:t>
            </a:r>
            <a:r>
              <a:rPr lang="es-ES" sz="2400" dirty="0" err="1"/>
              <a:t>national</a:t>
            </a:r>
            <a:r>
              <a:rPr lang="es-ES" sz="2400" dirty="0"/>
              <a:t> </a:t>
            </a:r>
            <a:r>
              <a:rPr lang="es-ES" sz="2400" dirty="0" err="1"/>
              <a:t>lockdown</a:t>
            </a:r>
            <a:r>
              <a:rPr lang="es-ES" sz="2400" dirty="0"/>
              <a:t>.</a:t>
            </a:r>
          </a:p>
          <a:p>
            <a:pPr algn="just"/>
            <a:r>
              <a:rPr lang="en-US" sz="2400" dirty="0"/>
              <a:t>-</a:t>
            </a:r>
            <a:r>
              <a:rPr lang="en-US" sz="2400" dirty="0">
                <a:highlight>
                  <a:srgbClr val="800000"/>
                </a:highlight>
              </a:rPr>
              <a:t>Right of education</a:t>
            </a:r>
            <a:r>
              <a:rPr lang="en-US" sz="2400" dirty="0"/>
              <a:t>: limited to e-learning </a:t>
            </a:r>
            <a:r>
              <a:rPr lang="en-US" sz="2400" dirty="0">
                <a:highlight>
                  <a:srgbClr val="000080"/>
                </a:highlight>
              </a:rPr>
              <a:t>teaching </a:t>
            </a:r>
            <a:r>
              <a:rPr lang="en-US" sz="2400" dirty="0"/>
              <a:t>in primary, secondary and </a:t>
            </a:r>
            <a:r>
              <a:rPr lang="en-US" sz="2400" dirty="0" err="1"/>
              <a:t>universitary</a:t>
            </a:r>
            <a:r>
              <a:rPr lang="en-US" sz="2400" dirty="0"/>
              <a:t> education, or blended education teaching using virtual learning environments.</a:t>
            </a:r>
          </a:p>
          <a:p>
            <a:pPr algn="just"/>
            <a:r>
              <a:rPr lang="en-US" sz="2400" dirty="0"/>
              <a:t>- </a:t>
            </a:r>
            <a:r>
              <a:rPr lang="en-US" sz="2400" dirty="0">
                <a:highlight>
                  <a:srgbClr val="800000"/>
                </a:highlight>
              </a:rPr>
              <a:t>Primary care health </a:t>
            </a:r>
            <a:r>
              <a:rPr lang="en-US" sz="2400" dirty="0"/>
              <a:t>by phone.</a:t>
            </a:r>
          </a:p>
          <a:p>
            <a:pPr algn="just"/>
            <a:endParaRPr lang="en-US" sz="2400" dirty="0"/>
          </a:p>
          <a:p>
            <a:pPr algn="just"/>
            <a:r>
              <a:rPr lang="en-US" sz="2400" dirty="0"/>
              <a:t>In addition, Spanish Constitutional Court must resolve yet an appeal presented by the National Government against a regional law (Galicia) that establishes </a:t>
            </a:r>
            <a:r>
              <a:rPr lang="en-US" sz="2400" dirty="0">
                <a:highlight>
                  <a:srgbClr val="000080"/>
                </a:highlight>
              </a:rPr>
              <a:t>compulsory vaccination</a:t>
            </a:r>
            <a:r>
              <a:rPr lang="en-US" sz="2400" dirty="0"/>
              <a:t>.</a:t>
            </a:r>
            <a:endParaRPr lang="es-ES" sz="2400" dirty="0"/>
          </a:p>
        </p:txBody>
      </p:sp>
    </p:spTree>
    <p:extLst>
      <p:ext uri="{BB962C8B-B14F-4D97-AF65-F5344CB8AC3E}">
        <p14:creationId xmlns:p14="http://schemas.microsoft.com/office/powerpoint/2010/main" val="9795470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número de diapositiva 3">
            <a:extLst>
              <a:ext uri="{FF2B5EF4-FFF2-40B4-BE49-F238E27FC236}">
                <a16:creationId xmlns:a16="http://schemas.microsoft.com/office/drawing/2014/main" id="{14790E5F-36E0-4209-805B-38E8455FE8E9}"/>
              </a:ext>
            </a:extLst>
          </p:cNvPr>
          <p:cNvSpPr>
            <a:spLocks noGrp="1"/>
          </p:cNvSpPr>
          <p:nvPr>
            <p:ph type="sldNum" sz="quarter" idx="12"/>
          </p:nvPr>
        </p:nvSpPr>
        <p:spPr/>
        <p:txBody>
          <a:bodyPr/>
          <a:lstStyle/>
          <a:p>
            <a:fld id="{D57F1E4F-1CFF-5643-939E-217C01CDF565}" type="slidenum">
              <a:rPr lang="en-US" smtClean="0">
                <a:solidFill>
                  <a:schemeClr val="tx1"/>
                </a:solidFill>
              </a:rPr>
              <a:pPr/>
              <a:t>6</a:t>
            </a:fld>
            <a:endParaRPr lang="en-US" dirty="0">
              <a:solidFill>
                <a:schemeClr val="tx1"/>
              </a:solidFill>
            </a:endParaRPr>
          </a:p>
        </p:txBody>
      </p:sp>
      <p:sp>
        <p:nvSpPr>
          <p:cNvPr id="6" name="CuadroTexto 5">
            <a:extLst>
              <a:ext uri="{FF2B5EF4-FFF2-40B4-BE49-F238E27FC236}">
                <a16:creationId xmlns:a16="http://schemas.microsoft.com/office/drawing/2014/main" id="{347718DE-7C6A-44C0-9EE1-EA891DB60352}"/>
              </a:ext>
            </a:extLst>
          </p:cNvPr>
          <p:cNvSpPr txBox="1"/>
          <p:nvPr/>
        </p:nvSpPr>
        <p:spPr>
          <a:xfrm>
            <a:off x="279400" y="819023"/>
            <a:ext cx="11760200" cy="5841599"/>
          </a:xfrm>
          <a:prstGeom prst="rect">
            <a:avLst/>
          </a:prstGeom>
          <a:noFill/>
        </p:spPr>
        <p:txBody>
          <a:bodyPr wrap="square">
            <a:spAutoFit/>
          </a:bodyPr>
          <a:lstStyle/>
          <a:p>
            <a:pPr>
              <a:lnSpc>
                <a:spcPct val="107000"/>
              </a:lnSpc>
              <a:spcAft>
                <a:spcPts val="800"/>
              </a:spcAft>
            </a:pPr>
            <a:r>
              <a:rPr lang="es-ES" sz="4000" dirty="0">
                <a:effectLst/>
                <a:highlight>
                  <a:srgbClr val="000080"/>
                </a:highlight>
                <a:latin typeface="Calibri" panose="020F0502020204030204" pitchFamily="34" charset="0"/>
                <a:ea typeface="Calibri" panose="020F0502020204030204" pitchFamily="34" charset="0"/>
                <a:cs typeface="Times New Roman" panose="02020603050405020304" pitchFamily="18" charset="0"/>
              </a:rPr>
              <a:t>Human </a:t>
            </a:r>
            <a:r>
              <a:rPr lang="es-ES" sz="4000" dirty="0" err="1">
                <a:effectLst/>
                <a:highlight>
                  <a:srgbClr val="000080"/>
                </a:highlight>
                <a:latin typeface="Calibri" panose="020F0502020204030204" pitchFamily="34" charset="0"/>
                <a:ea typeface="Calibri" panose="020F0502020204030204" pitchFamily="34" charset="0"/>
                <a:cs typeface="Times New Roman" panose="02020603050405020304" pitchFamily="18" charset="0"/>
              </a:rPr>
              <a:t>Rights</a:t>
            </a:r>
            <a:r>
              <a:rPr lang="es-ES" sz="4000" dirty="0">
                <a:effectLst/>
                <a:highlight>
                  <a:srgbClr val="000080"/>
                </a:highlight>
                <a:latin typeface="Calibri" panose="020F0502020204030204" pitchFamily="34" charset="0"/>
                <a:ea typeface="Calibri" panose="020F0502020204030204" pitchFamily="34" charset="0"/>
                <a:cs typeface="Times New Roman" panose="02020603050405020304" pitchFamily="18" charset="0"/>
              </a:rPr>
              <a:t> </a:t>
            </a:r>
            <a:r>
              <a:rPr lang="es-ES" sz="4000" dirty="0" err="1">
                <a:effectLst/>
                <a:highlight>
                  <a:srgbClr val="000080"/>
                </a:highlight>
                <a:latin typeface="Calibri" panose="020F0502020204030204" pitchFamily="34" charset="0"/>
                <a:ea typeface="Calibri" panose="020F0502020204030204" pitchFamily="34" charset="0"/>
                <a:cs typeface="Times New Roman" panose="02020603050405020304" pitchFamily="18" charset="0"/>
              </a:rPr>
              <a:t>concerned</a:t>
            </a:r>
            <a:r>
              <a:rPr lang="es-ES" sz="4000" dirty="0">
                <a:effectLst/>
                <a:highlight>
                  <a:srgbClr val="000080"/>
                </a:highlight>
                <a:latin typeface="Calibri" panose="020F0502020204030204" pitchFamily="34" charset="0"/>
                <a:ea typeface="Calibri" panose="020F0502020204030204" pitchFamily="34" charset="0"/>
                <a:cs typeface="Times New Roman" panose="02020603050405020304" pitchFamily="18" charset="0"/>
              </a:rPr>
              <a:t> </a:t>
            </a:r>
            <a:r>
              <a:rPr lang="es-ES" sz="4000" dirty="0" err="1">
                <a:effectLst/>
                <a:highlight>
                  <a:srgbClr val="000080"/>
                </a:highlight>
                <a:latin typeface="Calibri" panose="020F0502020204030204" pitchFamily="34" charset="0"/>
                <a:ea typeface="Calibri" panose="020F0502020204030204" pitchFamily="34" charset="0"/>
                <a:cs typeface="Times New Roman" panose="02020603050405020304" pitchFamily="18" charset="0"/>
              </a:rPr>
              <a:t>by</a:t>
            </a:r>
            <a:r>
              <a:rPr lang="es-ES" sz="4000" dirty="0">
                <a:effectLst/>
                <a:highlight>
                  <a:srgbClr val="000080"/>
                </a:highlight>
                <a:latin typeface="Calibri" panose="020F0502020204030204" pitchFamily="34" charset="0"/>
                <a:ea typeface="Calibri" panose="020F0502020204030204" pitchFamily="34" charset="0"/>
                <a:cs typeface="Times New Roman" panose="02020603050405020304" pitchFamily="18" charset="0"/>
              </a:rPr>
              <a:t> </a:t>
            </a:r>
            <a:r>
              <a:rPr lang="es-ES" sz="4000" dirty="0" err="1">
                <a:effectLst/>
                <a:highlight>
                  <a:srgbClr val="000080"/>
                </a:highlight>
                <a:latin typeface="Calibri" panose="020F0502020204030204" pitchFamily="34" charset="0"/>
                <a:ea typeface="Calibri" panose="020F0502020204030204" pitchFamily="34" charset="0"/>
                <a:cs typeface="Times New Roman" panose="02020603050405020304" pitchFamily="18" charset="0"/>
              </a:rPr>
              <a:t>governmental</a:t>
            </a:r>
            <a:r>
              <a:rPr lang="es-ES" sz="4000" dirty="0">
                <a:effectLst/>
                <a:highlight>
                  <a:srgbClr val="000080"/>
                </a:highlight>
                <a:latin typeface="Calibri" panose="020F0502020204030204" pitchFamily="34" charset="0"/>
                <a:ea typeface="Calibri" panose="020F0502020204030204" pitchFamily="34" charset="0"/>
                <a:cs typeface="Times New Roman" panose="02020603050405020304" pitchFamily="18" charset="0"/>
              </a:rPr>
              <a:t> </a:t>
            </a:r>
            <a:r>
              <a:rPr lang="es-ES" sz="4000" dirty="0" err="1">
                <a:effectLst/>
                <a:highlight>
                  <a:srgbClr val="000080"/>
                </a:highlight>
                <a:latin typeface="Calibri" panose="020F0502020204030204" pitchFamily="34" charset="0"/>
                <a:ea typeface="Calibri" panose="020F0502020204030204" pitchFamily="34" charset="0"/>
                <a:cs typeface="Times New Roman" panose="02020603050405020304" pitchFamily="18" charset="0"/>
              </a:rPr>
              <a:t>measures</a:t>
            </a:r>
            <a:r>
              <a:rPr lang="es-ES" sz="4000" dirty="0">
                <a:effectLst/>
                <a:highlight>
                  <a:srgbClr val="000080"/>
                </a:highlight>
                <a:latin typeface="Calibri" panose="020F0502020204030204" pitchFamily="34" charset="0"/>
                <a:ea typeface="Calibri" panose="020F0502020204030204" pitchFamily="34" charset="0"/>
                <a:cs typeface="Times New Roman" panose="02020603050405020304" pitchFamily="18" charset="0"/>
              </a:rPr>
              <a:t> are </a:t>
            </a:r>
            <a:r>
              <a:rPr lang="es-ES" sz="4000" dirty="0" err="1">
                <a:effectLst/>
                <a:highlight>
                  <a:srgbClr val="000080"/>
                </a:highlight>
                <a:latin typeface="Calibri" panose="020F0502020204030204" pitchFamily="34" charset="0"/>
                <a:ea typeface="Calibri" panose="020F0502020204030204" pitchFamily="34" charset="0"/>
                <a:cs typeface="Times New Roman" panose="02020603050405020304" pitchFamily="18" charset="0"/>
              </a:rPr>
              <a:t>the</a:t>
            </a:r>
            <a:r>
              <a:rPr lang="es-ES" sz="4000" dirty="0">
                <a:effectLst/>
                <a:highlight>
                  <a:srgbClr val="000080"/>
                </a:highlight>
                <a:latin typeface="Calibri" panose="020F0502020204030204" pitchFamily="34" charset="0"/>
                <a:ea typeface="Calibri" panose="020F0502020204030204" pitchFamily="34" charset="0"/>
                <a:cs typeface="Times New Roman" panose="02020603050405020304" pitchFamily="18" charset="0"/>
              </a:rPr>
              <a:t> </a:t>
            </a:r>
            <a:r>
              <a:rPr lang="es-ES" sz="4000" dirty="0" err="1">
                <a:effectLst/>
                <a:highlight>
                  <a:srgbClr val="000080"/>
                </a:highlight>
                <a:latin typeface="Calibri" panose="020F0502020204030204" pitchFamily="34" charset="0"/>
                <a:ea typeface="Calibri" panose="020F0502020204030204" pitchFamily="34" charset="0"/>
                <a:cs typeface="Times New Roman" panose="02020603050405020304" pitchFamily="18" charset="0"/>
              </a:rPr>
              <a:t>followings</a:t>
            </a:r>
            <a:br>
              <a:rPr lang="es-ES" sz="2400" dirty="0">
                <a:effectLst/>
                <a:latin typeface="Calibri" panose="020F0502020204030204" pitchFamily="34" charset="0"/>
                <a:ea typeface="Calibri" panose="020F0502020204030204" pitchFamily="34" charset="0"/>
                <a:cs typeface="Times New Roman" panose="02020603050405020304" pitchFamily="18" charset="0"/>
              </a:rPr>
            </a:br>
            <a:br>
              <a:rPr lang="es-ES" sz="2400" dirty="0">
                <a:effectLst/>
                <a:latin typeface="Calibri" panose="020F0502020204030204" pitchFamily="34" charset="0"/>
                <a:ea typeface="Calibri" panose="020F0502020204030204" pitchFamily="34" charset="0"/>
                <a:cs typeface="Times New Roman" panose="02020603050405020304" pitchFamily="18" charset="0"/>
              </a:rPr>
            </a:br>
            <a:br>
              <a:rPr lang="es-ES" sz="2400" dirty="0">
                <a:effectLst/>
                <a:latin typeface="Calibri" panose="020F0502020204030204" pitchFamily="34" charset="0"/>
                <a:ea typeface="Calibri" panose="020F0502020204030204" pitchFamily="34" charset="0"/>
                <a:cs typeface="Times New Roman" panose="02020603050405020304" pitchFamily="18" charset="0"/>
              </a:rPr>
            </a:br>
            <a:r>
              <a:rPr lang="es-ES" sz="2400" b="1" dirty="0" err="1">
                <a:effectLst/>
                <a:highlight>
                  <a:srgbClr val="800000"/>
                </a:highlight>
                <a:latin typeface="Calibri" panose="020F0502020204030204" pitchFamily="34" charset="0"/>
                <a:ea typeface="Calibri" panose="020F0502020204030204" pitchFamily="34" charset="0"/>
                <a:cs typeface="Times New Roman" panose="02020603050405020304" pitchFamily="18" charset="0"/>
              </a:rPr>
              <a:t>The</a:t>
            </a:r>
            <a:r>
              <a:rPr lang="es-ES" sz="2400" b="1" dirty="0">
                <a:effectLst/>
                <a:highlight>
                  <a:srgbClr val="800000"/>
                </a:highlight>
                <a:latin typeface="Calibri" panose="020F0502020204030204" pitchFamily="34" charset="0"/>
                <a:ea typeface="Calibri" panose="020F0502020204030204" pitchFamily="34" charset="0"/>
                <a:cs typeface="Times New Roman" panose="02020603050405020304" pitchFamily="18" charset="0"/>
              </a:rPr>
              <a:t> </a:t>
            </a:r>
            <a:r>
              <a:rPr lang="es-ES" sz="2400" b="1" dirty="0" err="1">
                <a:effectLst/>
                <a:highlight>
                  <a:srgbClr val="800000"/>
                </a:highlight>
                <a:latin typeface="Calibri" panose="020F0502020204030204" pitchFamily="34" charset="0"/>
                <a:ea typeface="Calibri" panose="020F0502020204030204" pitchFamily="34" charset="0"/>
                <a:cs typeface="Times New Roman" panose="02020603050405020304" pitchFamily="18" charset="0"/>
              </a:rPr>
              <a:t>right</a:t>
            </a:r>
            <a:r>
              <a:rPr lang="es-ES" sz="2400" b="1" dirty="0">
                <a:effectLst/>
                <a:highlight>
                  <a:srgbClr val="800000"/>
                </a:highlight>
                <a:latin typeface="Calibri" panose="020F0502020204030204" pitchFamily="34" charset="0"/>
                <a:ea typeface="Calibri" panose="020F0502020204030204" pitchFamily="34" charset="0"/>
                <a:cs typeface="Times New Roman" panose="02020603050405020304" pitchFamily="18" charset="0"/>
              </a:rPr>
              <a:t> </a:t>
            </a:r>
            <a:r>
              <a:rPr lang="es-ES" sz="2400" b="1" dirty="0" err="1">
                <a:effectLst/>
                <a:highlight>
                  <a:srgbClr val="800000"/>
                </a:highlight>
                <a:latin typeface="Calibri" panose="020F0502020204030204" pitchFamily="34" charset="0"/>
                <a:ea typeface="Calibri" panose="020F0502020204030204" pitchFamily="34" charset="0"/>
                <a:cs typeface="Times New Roman" panose="02020603050405020304" pitchFamily="18" charset="0"/>
              </a:rPr>
              <a:t>to</a:t>
            </a:r>
            <a:r>
              <a:rPr lang="es-ES" sz="2400" b="1" dirty="0">
                <a:effectLst/>
                <a:highlight>
                  <a:srgbClr val="800000"/>
                </a:highlight>
                <a:latin typeface="Calibri" panose="020F0502020204030204" pitchFamily="34" charset="0"/>
                <a:ea typeface="Calibri" panose="020F0502020204030204" pitchFamily="34" charset="0"/>
                <a:cs typeface="Times New Roman" panose="02020603050405020304" pitchFamily="18" charset="0"/>
              </a:rPr>
              <a:t> </a:t>
            </a:r>
            <a:r>
              <a:rPr lang="es-ES" sz="2400" b="1" dirty="0" err="1">
                <a:effectLst/>
                <a:highlight>
                  <a:srgbClr val="800000"/>
                </a:highlight>
                <a:latin typeface="Calibri" panose="020F0502020204030204" pitchFamily="34" charset="0"/>
                <a:ea typeface="Calibri" panose="020F0502020204030204" pitchFamily="34" charset="0"/>
                <a:cs typeface="Times New Roman" panose="02020603050405020304" pitchFamily="18" charset="0"/>
              </a:rPr>
              <a:t>health</a:t>
            </a:r>
            <a:r>
              <a:rPr lang="es-ES" sz="2400" b="1" dirty="0">
                <a:effectLst/>
                <a:highlight>
                  <a:srgbClr val="800000"/>
                </a:highlight>
                <a:latin typeface="Calibri" panose="020F0502020204030204" pitchFamily="34" charset="0"/>
                <a:ea typeface="Calibri" panose="020F0502020204030204" pitchFamily="34" charset="0"/>
                <a:cs typeface="Times New Roman" panose="02020603050405020304" pitchFamily="18" charset="0"/>
              </a:rPr>
              <a:t>:</a:t>
            </a:r>
            <a:r>
              <a:rPr lang="es-ES" sz="2400" dirty="0">
                <a:effectLst/>
                <a:highlight>
                  <a:srgbClr val="800000"/>
                </a:highlight>
                <a:latin typeface="Calibri" panose="020F0502020204030204" pitchFamily="34" charset="0"/>
                <a:ea typeface="Calibri" panose="020F0502020204030204" pitchFamily="34" charset="0"/>
                <a:cs typeface="Times New Roman" panose="02020603050405020304" pitchFamily="18" charset="0"/>
              </a:rPr>
              <a:t> </a:t>
            </a:r>
            <a:r>
              <a:rPr lang="es-ES" sz="2400" u="sng" dirty="0" err="1">
                <a:effectLst/>
                <a:latin typeface="Calibri" panose="020F0502020204030204" pitchFamily="34" charset="0"/>
                <a:ea typeface="Calibri" panose="020F0502020204030204" pitchFamily="34" charset="0"/>
                <a:cs typeface="Times New Roman" panose="02020603050405020304" pitchFamily="18" charset="0"/>
              </a:rPr>
              <a:t>The</a:t>
            </a:r>
            <a:r>
              <a:rPr lang="es-ES" sz="2400" u="sng" dirty="0">
                <a:effectLst/>
                <a:latin typeface="Calibri" panose="020F0502020204030204" pitchFamily="34" charset="0"/>
                <a:ea typeface="Calibri" panose="020F0502020204030204" pitchFamily="34" charset="0"/>
                <a:cs typeface="Times New Roman" panose="02020603050405020304" pitchFamily="18" charset="0"/>
              </a:rPr>
              <a:t> </a:t>
            </a:r>
            <a:r>
              <a:rPr lang="es-ES" sz="2400" u="sng" dirty="0" err="1">
                <a:effectLst/>
                <a:latin typeface="Calibri" panose="020F0502020204030204" pitchFamily="34" charset="0"/>
                <a:ea typeface="Calibri" panose="020F0502020204030204" pitchFamily="34" charset="0"/>
                <a:cs typeface="Times New Roman" panose="02020603050405020304" pitchFamily="18" charset="0"/>
              </a:rPr>
              <a:t>right</a:t>
            </a:r>
            <a:r>
              <a:rPr lang="es-ES" sz="2400" u="sng" dirty="0">
                <a:effectLst/>
                <a:latin typeface="Calibri" panose="020F0502020204030204" pitchFamily="34" charset="0"/>
                <a:ea typeface="Calibri" panose="020F0502020204030204" pitchFamily="34" charset="0"/>
                <a:cs typeface="Times New Roman" panose="02020603050405020304" pitchFamily="18" charset="0"/>
              </a:rPr>
              <a:t> </a:t>
            </a:r>
            <a:r>
              <a:rPr lang="es-ES" sz="2400" u="sng" dirty="0" err="1">
                <a:effectLst/>
                <a:latin typeface="Calibri" panose="020F0502020204030204" pitchFamily="34" charset="0"/>
                <a:ea typeface="Calibri" panose="020F0502020204030204" pitchFamily="34" charset="0"/>
                <a:cs typeface="Times New Roman" panose="02020603050405020304" pitchFamily="18" charset="0"/>
              </a:rPr>
              <a:t>to</a:t>
            </a:r>
            <a:r>
              <a:rPr lang="es-ES" sz="2400" u="sng" dirty="0">
                <a:effectLst/>
                <a:latin typeface="Calibri" panose="020F0502020204030204" pitchFamily="34" charset="0"/>
                <a:ea typeface="Calibri" panose="020F0502020204030204" pitchFamily="34" charset="0"/>
                <a:cs typeface="Times New Roman" panose="02020603050405020304" pitchFamily="18" charset="0"/>
              </a:rPr>
              <a:t> </a:t>
            </a:r>
            <a:r>
              <a:rPr lang="es-ES" sz="2400" u="sng" dirty="0" err="1">
                <a:effectLst/>
                <a:latin typeface="Calibri" panose="020F0502020204030204" pitchFamily="34" charset="0"/>
                <a:ea typeface="Calibri" panose="020F0502020204030204" pitchFamily="34" charset="0"/>
                <a:cs typeface="Times New Roman" panose="02020603050405020304" pitchFamily="18" charset="0"/>
              </a:rPr>
              <a:t>health</a:t>
            </a:r>
            <a:r>
              <a:rPr lang="es-ES" sz="2400" u="sng" dirty="0">
                <a:effectLst/>
                <a:latin typeface="Calibri" panose="020F0502020204030204" pitchFamily="34" charset="0"/>
                <a:ea typeface="Calibri" panose="020F0502020204030204" pitchFamily="34" charset="0"/>
                <a:cs typeface="Times New Roman" panose="02020603050405020304" pitchFamily="18" charset="0"/>
              </a:rPr>
              <a:t>, as </a:t>
            </a:r>
            <a:r>
              <a:rPr lang="es-ES" sz="2400" u="sng" dirty="0" err="1">
                <a:effectLst/>
                <a:latin typeface="Calibri" panose="020F0502020204030204" pitchFamily="34" charset="0"/>
                <a:ea typeface="Calibri" panose="020F0502020204030204" pitchFamily="34" charset="0"/>
                <a:cs typeface="Times New Roman" panose="02020603050405020304" pitchFamily="18" charset="0"/>
              </a:rPr>
              <a:t>guaranteed</a:t>
            </a:r>
            <a:r>
              <a:rPr lang="es-ES" sz="2400" u="sng" dirty="0">
                <a:effectLst/>
                <a:latin typeface="Calibri" panose="020F0502020204030204" pitchFamily="34" charset="0"/>
                <a:ea typeface="Calibri" panose="020F0502020204030204" pitchFamily="34" charset="0"/>
                <a:cs typeface="Times New Roman" panose="02020603050405020304" pitchFamily="18" charset="0"/>
              </a:rPr>
              <a:t> </a:t>
            </a:r>
            <a:r>
              <a:rPr lang="es-ES" sz="2400" u="sng" dirty="0" err="1">
                <a:effectLst/>
                <a:latin typeface="Calibri" panose="020F0502020204030204" pitchFamily="34" charset="0"/>
                <a:ea typeface="Calibri" panose="020F0502020204030204" pitchFamily="34" charset="0"/>
                <a:cs typeface="Times New Roman" panose="02020603050405020304" pitchFamily="18" charset="0"/>
              </a:rPr>
              <a:t>under</a:t>
            </a:r>
            <a:r>
              <a:rPr lang="es-ES" sz="2400" u="sng" dirty="0">
                <a:effectLst/>
                <a:latin typeface="Calibri" panose="020F0502020204030204" pitchFamily="34" charset="0"/>
                <a:ea typeface="Calibri" panose="020F0502020204030204" pitchFamily="34" charset="0"/>
                <a:cs typeface="Times New Roman" panose="02020603050405020304" pitchFamily="18" charset="0"/>
              </a:rPr>
              <a:t> </a:t>
            </a:r>
            <a:r>
              <a:rPr lang="es-ES" sz="2400" u="sng" dirty="0" err="1">
                <a:effectLst/>
                <a:latin typeface="Calibri" panose="020F0502020204030204" pitchFamily="34" charset="0"/>
                <a:ea typeface="Calibri" panose="020F0502020204030204" pitchFamily="34" charset="0"/>
                <a:cs typeface="Times New Roman" panose="02020603050405020304" pitchFamily="18" charset="0"/>
              </a:rPr>
              <a:t>the</a:t>
            </a:r>
            <a:r>
              <a:rPr lang="es-ES" sz="2400" u="sng" dirty="0">
                <a:effectLst/>
                <a:latin typeface="Calibri" panose="020F0502020204030204" pitchFamily="34" charset="0"/>
                <a:ea typeface="Calibri" panose="020F0502020204030204" pitchFamily="34" charset="0"/>
                <a:cs typeface="Times New Roman" panose="02020603050405020304" pitchFamily="18" charset="0"/>
              </a:rPr>
              <a:t> Universal </a:t>
            </a:r>
            <a:r>
              <a:rPr lang="es-ES" sz="2400" u="sng" dirty="0" err="1">
                <a:effectLst/>
                <a:latin typeface="Calibri" panose="020F0502020204030204" pitchFamily="34" charset="0"/>
                <a:ea typeface="Calibri" panose="020F0502020204030204" pitchFamily="34" charset="0"/>
                <a:cs typeface="Times New Roman" panose="02020603050405020304" pitchFamily="18" charset="0"/>
              </a:rPr>
              <a:t>Declaration</a:t>
            </a:r>
            <a:r>
              <a:rPr lang="es-ES" sz="2400" u="sng" dirty="0">
                <a:effectLst/>
                <a:latin typeface="Calibri" panose="020F0502020204030204" pitchFamily="34" charset="0"/>
                <a:ea typeface="Calibri" panose="020F0502020204030204" pitchFamily="34" charset="0"/>
                <a:cs typeface="Times New Roman" panose="02020603050405020304" pitchFamily="18" charset="0"/>
              </a:rPr>
              <a:t> </a:t>
            </a:r>
            <a:r>
              <a:rPr lang="es-ES" sz="2400" u="sng" dirty="0" err="1">
                <a:effectLst/>
                <a:latin typeface="Calibri" panose="020F0502020204030204" pitchFamily="34" charset="0"/>
                <a:ea typeface="Calibri" panose="020F0502020204030204" pitchFamily="34" charset="0"/>
                <a:cs typeface="Times New Roman" panose="02020603050405020304" pitchFamily="18" charset="0"/>
              </a:rPr>
              <a:t>of</a:t>
            </a:r>
            <a:r>
              <a:rPr lang="es-ES" sz="2400" u="sng" dirty="0">
                <a:effectLst/>
                <a:latin typeface="Calibri" panose="020F0502020204030204" pitchFamily="34" charset="0"/>
                <a:ea typeface="Calibri" panose="020F0502020204030204" pitchFamily="34" charset="0"/>
                <a:cs typeface="Times New Roman" panose="02020603050405020304" pitchFamily="18" charset="0"/>
              </a:rPr>
              <a:t> Human </a:t>
            </a:r>
            <a:r>
              <a:rPr lang="es-ES" sz="2400" u="sng" dirty="0" err="1">
                <a:effectLst/>
                <a:latin typeface="Calibri" panose="020F0502020204030204" pitchFamily="34" charset="0"/>
                <a:ea typeface="Calibri" panose="020F0502020204030204" pitchFamily="34" charset="0"/>
                <a:cs typeface="Times New Roman" panose="02020603050405020304" pitchFamily="18" charset="0"/>
              </a:rPr>
              <a:t>Rights</a:t>
            </a:r>
            <a:r>
              <a:rPr lang="es-ES" sz="2400" u="sng" dirty="0">
                <a:effectLst/>
                <a:latin typeface="Calibri" panose="020F0502020204030204" pitchFamily="34" charset="0"/>
                <a:ea typeface="Calibri" panose="020F0502020204030204" pitchFamily="34" charset="0"/>
                <a:cs typeface="Times New Roman" panose="02020603050405020304" pitchFamily="18" charset="0"/>
              </a:rPr>
              <a:t>, </a:t>
            </a:r>
            <a:r>
              <a:rPr lang="es-ES" sz="2400" u="sng" dirty="0" err="1">
                <a:effectLst/>
                <a:latin typeface="Calibri" panose="020F0502020204030204" pitchFamily="34" charset="0"/>
                <a:ea typeface="Calibri" panose="020F0502020204030204" pitchFamily="34" charset="0"/>
                <a:cs typeface="Times New Roman" panose="02020603050405020304" pitchFamily="18" charset="0"/>
              </a:rPr>
              <a:t>provides</a:t>
            </a:r>
            <a:r>
              <a:rPr lang="es-ES" sz="2400" u="sng" dirty="0">
                <a:effectLst/>
                <a:latin typeface="Calibri" panose="020F0502020204030204" pitchFamily="34" charset="0"/>
                <a:ea typeface="Calibri" panose="020F0502020204030204" pitchFamily="34" charset="0"/>
                <a:cs typeface="Times New Roman" panose="02020603050405020304" pitchFamily="18" charset="0"/>
              </a:rPr>
              <a:t> </a:t>
            </a:r>
            <a:r>
              <a:rPr lang="es-ES" sz="2400" u="sng" dirty="0" err="1">
                <a:effectLst/>
                <a:latin typeface="Calibri" panose="020F0502020204030204" pitchFamily="34" charset="0"/>
                <a:ea typeface="Calibri" panose="020F0502020204030204" pitchFamily="34" charset="0"/>
                <a:cs typeface="Times New Roman" panose="02020603050405020304" pitchFamily="18" charset="0"/>
              </a:rPr>
              <a:t>for</a:t>
            </a:r>
            <a:r>
              <a:rPr lang="es-ES" sz="2400" u="sng" dirty="0">
                <a:effectLst/>
                <a:latin typeface="Calibri" panose="020F0502020204030204" pitchFamily="34" charset="0"/>
                <a:ea typeface="Calibri" panose="020F0502020204030204" pitchFamily="34" charset="0"/>
                <a:cs typeface="Times New Roman" panose="02020603050405020304" pitchFamily="18" charset="0"/>
              </a:rPr>
              <a:t> </a:t>
            </a:r>
            <a:r>
              <a:rPr lang="es-ES" sz="2400" u="sng" dirty="0" err="1">
                <a:effectLst/>
                <a:latin typeface="Calibri" panose="020F0502020204030204" pitchFamily="34" charset="0"/>
                <a:ea typeface="Calibri" panose="020F0502020204030204" pitchFamily="34" charset="0"/>
                <a:cs typeface="Times New Roman" panose="02020603050405020304" pitchFamily="18" charset="0"/>
              </a:rPr>
              <a:t>the</a:t>
            </a:r>
            <a:r>
              <a:rPr lang="es-ES" sz="2400" u="sng" dirty="0">
                <a:effectLst/>
                <a:latin typeface="Calibri" panose="020F0502020204030204" pitchFamily="34" charset="0"/>
                <a:ea typeface="Calibri" panose="020F0502020204030204" pitchFamily="34" charset="0"/>
                <a:cs typeface="Times New Roman" panose="02020603050405020304" pitchFamily="18" charset="0"/>
              </a:rPr>
              <a:t> </a:t>
            </a:r>
            <a:r>
              <a:rPr lang="es-ES" sz="2400" u="sng" dirty="0" err="1">
                <a:effectLst/>
                <a:latin typeface="Calibri" panose="020F0502020204030204" pitchFamily="34" charset="0"/>
                <a:ea typeface="Calibri" panose="020F0502020204030204" pitchFamily="34" charset="0"/>
                <a:cs typeface="Times New Roman" panose="02020603050405020304" pitchFamily="18" charset="0"/>
              </a:rPr>
              <a:t>right</a:t>
            </a:r>
            <a:r>
              <a:rPr lang="es-ES" sz="2400" u="sng" dirty="0">
                <a:effectLst/>
                <a:latin typeface="Calibri" panose="020F0502020204030204" pitchFamily="34" charset="0"/>
                <a:ea typeface="Calibri" panose="020F0502020204030204" pitchFamily="34" charset="0"/>
                <a:cs typeface="Times New Roman" panose="02020603050405020304" pitchFamily="18" charset="0"/>
              </a:rPr>
              <a:t> </a:t>
            </a:r>
            <a:r>
              <a:rPr lang="es-ES" sz="2400" u="sng" dirty="0" err="1">
                <a:effectLst/>
                <a:latin typeface="Calibri" panose="020F0502020204030204" pitchFamily="34" charset="0"/>
                <a:ea typeface="Calibri" panose="020F0502020204030204" pitchFamily="34" charset="0"/>
                <a:cs typeface="Times New Roman" panose="02020603050405020304" pitchFamily="18" charset="0"/>
              </a:rPr>
              <a:t>to</a:t>
            </a:r>
            <a:r>
              <a:rPr lang="es-ES" sz="2400" u="sng" dirty="0">
                <a:effectLst/>
                <a:latin typeface="Calibri" panose="020F0502020204030204" pitchFamily="34" charset="0"/>
                <a:ea typeface="Calibri" panose="020F0502020204030204" pitchFamily="34" charset="0"/>
                <a:cs typeface="Times New Roman" panose="02020603050405020304" pitchFamily="18" charset="0"/>
              </a:rPr>
              <a:t> </a:t>
            </a:r>
            <a:r>
              <a:rPr lang="es-ES" sz="2400" u="sng" dirty="0" err="1">
                <a:effectLst/>
                <a:latin typeface="Calibri" panose="020F0502020204030204" pitchFamily="34" charset="0"/>
                <a:ea typeface="Calibri" panose="020F0502020204030204" pitchFamily="34" charset="0"/>
                <a:cs typeface="Times New Roman" panose="02020603050405020304" pitchFamily="18" charset="0"/>
              </a:rPr>
              <a:t>access</a:t>
            </a:r>
            <a:r>
              <a:rPr lang="es-ES" sz="2400" u="sng" dirty="0">
                <a:effectLst/>
                <a:latin typeface="Calibri" panose="020F0502020204030204" pitchFamily="34" charset="0"/>
                <a:ea typeface="Calibri" panose="020F0502020204030204" pitchFamily="34" charset="0"/>
                <a:cs typeface="Times New Roman" panose="02020603050405020304" pitchFamily="18" charset="0"/>
              </a:rPr>
              <a:t> </a:t>
            </a:r>
            <a:r>
              <a:rPr lang="es-ES" sz="2400" u="sng" dirty="0" err="1">
                <a:effectLst/>
                <a:latin typeface="Calibri" panose="020F0502020204030204" pitchFamily="34" charset="0"/>
                <a:ea typeface="Calibri" panose="020F0502020204030204" pitchFamily="34" charset="0"/>
                <a:cs typeface="Times New Roman" panose="02020603050405020304" pitchFamily="18" charset="0"/>
              </a:rPr>
              <a:t>healthcare</a:t>
            </a:r>
            <a:r>
              <a:rPr lang="es-ES" sz="2400" u="sng" dirty="0">
                <a:effectLst/>
                <a:latin typeface="Calibri" panose="020F0502020204030204" pitchFamily="34" charset="0"/>
                <a:ea typeface="Calibri" panose="020F0502020204030204" pitchFamily="34" charset="0"/>
                <a:cs typeface="Times New Roman" panose="02020603050405020304" pitchFamily="18" charset="0"/>
              </a:rPr>
              <a:t>, </a:t>
            </a:r>
            <a:r>
              <a:rPr lang="es-ES" sz="2400" u="sng" dirty="0" err="1">
                <a:effectLst/>
                <a:latin typeface="Calibri" panose="020F0502020204030204" pitchFamily="34" charset="0"/>
                <a:ea typeface="Calibri" panose="020F0502020204030204" pitchFamily="34" charset="0"/>
                <a:cs typeface="Times New Roman" panose="02020603050405020304" pitchFamily="18" charset="0"/>
              </a:rPr>
              <a:t>the</a:t>
            </a:r>
            <a:r>
              <a:rPr lang="es-ES" sz="2400" u="sng" dirty="0">
                <a:effectLst/>
                <a:latin typeface="Calibri" panose="020F0502020204030204" pitchFamily="34" charset="0"/>
                <a:ea typeface="Calibri" panose="020F0502020204030204" pitchFamily="34" charset="0"/>
                <a:cs typeface="Times New Roman" panose="02020603050405020304" pitchFamily="18" charset="0"/>
              </a:rPr>
              <a:t> </a:t>
            </a:r>
            <a:r>
              <a:rPr lang="es-ES" sz="2400" u="sng" dirty="0" err="1">
                <a:effectLst/>
                <a:latin typeface="Calibri" panose="020F0502020204030204" pitchFamily="34" charset="0"/>
                <a:ea typeface="Calibri" panose="020F0502020204030204" pitchFamily="34" charset="0"/>
                <a:cs typeface="Times New Roman" panose="02020603050405020304" pitchFamily="18" charset="0"/>
              </a:rPr>
              <a:t>right</a:t>
            </a:r>
            <a:r>
              <a:rPr lang="es-ES" sz="2400" u="sng" dirty="0">
                <a:effectLst/>
                <a:latin typeface="Calibri" panose="020F0502020204030204" pitchFamily="34" charset="0"/>
                <a:ea typeface="Calibri" panose="020F0502020204030204" pitchFamily="34" charset="0"/>
                <a:cs typeface="Times New Roman" panose="02020603050405020304" pitchFamily="18" charset="0"/>
              </a:rPr>
              <a:t> </a:t>
            </a:r>
            <a:r>
              <a:rPr lang="es-ES" sz="2400" u="sng" dirty="0" err="1">
                <a:effectLst/>
                <a:latin typeface="Calibri" panose="020F0502020204030204" pitchFamily="34" charset="0"/>
                <a:ea typeface="Calibri" panose="020F0502020204030204" pitchFamily="34" charset="0"/>
                <a:cs typeface="Times New Roman" panose="02020603050405020304" pitchFamily="18" charset="0"/>
              </a:rPr>
              <a:t>to</a:t>
            </a:r>
            <a:r>
              <a:rPr lang="es-ES" sz="2400" u="sng" dirty="0">
                <a:effectLst/>
                <a:latin typeface="Calibri" panose="020F0502020204030204" pitchFamily="34" charset="0"/>
                <a:ea typeface="Calibri" panose="020F0502020204030204" pitchFamily="34" charset="0"/>
                <a:cs typeface="Times New Roman" panose="02020603050405020304" pitchFamily="18" charset="0"/>
              </a:rPr>
              <a:t> </a:t>
            </a:r>
            <a:r>
              <a:rPr lang="es-ES" sz="2400" u="sng" dirty="0" err="1">
                <a:effectLst/>
                <a:latin typeface="Calibri" panose="020F0502020204030204" pitchFamily="34" charset="0"/>
                <a:ea typeface="Calibri" panose="020F0502020204030204" pitchFamily="34" charset="0"/>
                <a:cs typeface="Times New Roman" panose="02020603050405020304" pitchFamily="18" charset="0"/>
              </a:rPr>
              <a:t>access</a:t>
            </a:r>
            <a:r>
              <a:rPr lang="es-ES" sz="2400" u="sng" dirty="0">
                <a:effectLst/>
                <a:latin typeface="Calibri" panose="020F0502020204030204" pitchFamily="34" charset="0"/>
                <a:ea typeface="Calibri" panose="020F0502020204030204" pitchFamily="34" charset="0"/>
                <a:cs typeface="Times New Roman" panose="02020603050405020304" pitchFamily="18" charset="0"/>
              </a:rPr>
              <a:t> </a:t>
            </a:r>
            <a:r>
              <a:rPr lang="es-ES" sz="2400" u="sng" dirty="0" err="1">
                <a:effectLst/>
                <a:latin typeface="Calibri" panose="020F0502020204030204" pitchFamily="34" charset="0"/>
                <a:ea typeface="Calibri" panose="020F0502020204030204" pitchFamily="34" charset="0"/>
                <a:cs typeface="Times New Roman" panose="02020603050405020304" pitchFamily="18" charset="0"/>
              </a:rPr>
              <a:t>information</a:t>
            </a:r>
            <a:r>
              <a:rPr lang="es-ES" sz="2400" u="sng" dirty="0">
                <a:effectLst/>
                <a:latin typeface="Calibri" panose="020F0502020204030204" pitchFamily="34" charset="0"/>
                <a:ea typeface="Calibri" panose="020F0502020204030204" pitchFamily="34" charset="0"/>
                <a:cs typeface="Times New Roman" panose="02020603050405020304" pitchFamily="18" charset="0"/>
              </a:rPr>
              <a:t>, </a:t>
            </a:r>
            <a:r>
              <a:rPr lang="es-ES" sz="2400" u="sng" dirty="0" err="1">
                <a:effectLst/>
                <a:latin typeface="Calibri" panose="020F0502020204030204" pitchFamily="34" charset="0"/>
                <a:ea typeface="Calibri" panose="020F0502020204030204" pitchFamily="34" charset="0"/>
                <a:cs typeface="Times New Roman" panose="02020603050405020304" pitchFamily="18" charset="0"/>
              </a:rPr>
              <a:t>the</a:t>
            </a:r>
            <a:r>
              <a:rPr lang="es-ES" sz="2400" u="sng" dirty="0">
                <a:effectLst/>
                <a:latin typeface="Calibri" panose="020F0502020204030204" pitchFamily="34" charset="0"/>
                <a:ea typeface="Calibri" panose="020F0502020204030204" pitchFamily="34" charset="0"/>
                <a:cs typeface="Times New Roman" panose="02020603050405020304" pitchFamily="18" charset="0"/>
              </a:rPr>
              <a:t> </a:t>
            </a:r>
            <a:r>
              <a:rPr lang="es-ES" sz="2400" u="sng" dirty="0" err="1">
                <a:effectLst/>
                <a:latin typeface="Calibri" panose="020F0502020204030204" pitchFamily="34" charset="0"/>
                <a:ea typeface="Calibri" panose="020F0502020204030204" pitchFamily="34" charset="0"/>
                <a:cs typeface="Times New Roman" panose="02020603050405020304" pitchFamily="18" charset="0"/>
              </a:rPr>
              <a:t>ban</a:t>
            </a:r>
            <a:r>
              <a:rPr lang="es-ES" sz="2400" u="sng" dirty="0">
                <a:effectLst/>
                <a:latin typeface="Calibri" panose="020F0502020204030204" pitchFamily="34" charset="0"/>
                <a:ea typeface="Calibri" panose="020F0502020204030204" pitchFamily="34" charset="0"/>
                <a:cs typeface="Times New Roman" panose="02020603050405020304" pitchFamily="18" charset="0"/>
              </a:rPr>
              <a:t> </a:t>
            </a:r>
            <a:r>
              <a:rPr lang="es-ES" sz="2400" u="sng" dirty="0" err="1">
                <a:effectLst/>
                <a:latin typeface="Calibri" panose="020F0502020204030204" pitchFamily="34" charset="0"/>
                <a:ea typeface="Calibri" panose="020F0502020204030204" pitchFamily="34" charset="0"/>
                <a:cs typeface="Times New Roman" panose="02020603050405020304" pitchFamily="18" charset="0"/>
              </a:rPr>
              <a:t>of</a:t>
            </a:r>
            <a:r>
              <a:rPr lang="es-ES" sz="2400" u="sng" dirty="0">
                <a:effectLst/>
                <a:latin typeface="Calibri" panose="020F0502020204030204" pitchFamily="34" charset="0"/>
                <a:ea typeface="Calibri" panose="020F0502020204030204" pitchFamily="34" charset="0"/>
                <a:cs typeface="Times New Roman" panose="02020603050405020304" pitchFamily="18" charset="0"/>
              </a:rPr>
              <a:t> </a:t>
            </a:r>
            <a:r>
              <a:rPr lang="es-ES" sz="2400" u="sng" dirty="0" err="1">
                <a:effectLst/>
                <a:latin typeface="Calibri" panose="020F0502020204030204" pitchFamily="34" charset="0"/>
                <a:ea typeface="Calibri" panose="020F0502020204030204" pitchFamily="34" charset="0"/>
                <a:cs typeface="Times New Roman" panose="02020603050405020304" pitchFamily="18" charset="0"/>
              </a:rPr>
              <a:t>discrimination</a:t>
            </a:r>
            <a:r>
              <a:rPr lang="es-ES" sz="2400" u="sng" dirty="0">
                <a:effectLst/>
                <a:latin typeface="Calibri" panose="020F0502020204030204" pitchFamily="34" charset="0"/>
                <a:ea typeface="Calibri" panose="020F0502020204030204" pitchFamily="34" charset="0"/>
                <a:cs typeface="Times New Roman" panose="02020603050405020304" pitchFamily="18" charset="0"/>
              </a:rPr>
              <a:t> in </a:t>
            </a:r>
            <a:r>
              <a:rPr lang="es-ES" sz="2400" u="sng" dirty="0" err="1">
                <a:effectLst/>
                <a:latin typeface="Calibri" panose="020F0502020204030204" pitchFamily="34" charset="0"/>
                <a:ea typeface="Calibri" panose="020F0502020204030204" pitchFamily="34" charset="0"/>
                <a:cs typeface="Times New Roman" panose="02020603050405020304" pitchFamily="18" charset="0"/>
              </a:rPr>
              <a:t>the</a:t>
            </a:r>
            <a:r>
              <a:rPr lang="es-ES" sz="2400" u="sng" dirty="0">
                <a:effectLst/>
                <a:latin typeface="Calibri" panose="020F0502020204030204" pitchFamily="34" charset="0"/>
                <a:ea typeface="Calibri" panose="020F0502020204030204" pitchFamily="34" charset="0"/>
                <a:cs typeface="Times New Roman" panose="02020603050405020304" pitchFamily="18" charset="0"/>
              </a:rPr>
              <a:t> </a:t>
            </a:r>
            <a:r>
              <a:rPr lang="es-ES" sz="2400" u="sng" dirty="0" err="1">
                <a:effectLst/>
                <a:latin typeface="Calibri" panose="020F0502020204030204" pitchFamily="34" charset="0"/>
                <a:ea typeface="Calibri" panose="020F0502020204030204" pitchFamily="34" charset="0"/>
                <a:cs typeface="Times New Roman" panose="02020603050405020304" pitchFamily="18" charset="0"/>
              </a:rPr>
              <a:t>provision</a:t>
            </a:r>
            <a:r>
              <a:rPr lang="es-ES" sz="2400" u="sng" dirty="0">
                <a:effectLst/>
                <a:latin typeface="Calibri" panose="020F0502020204030204" pitchFamily="34" charset="0"/>
                <a:ea typeface="Calibri" panose="020F0502020204030204" pitchFamily="34" charset="0"/>
                <a:cs typeface="Times New Roman" panose="02020603050405020304" pitchFamily="18" charset="0"/>
              </a:rPr>
              <a:t> </a:t>
            </a:r>
            <a:r>
              <a:rPr lang="es-ES" sz="2400" u="sng" dirty="0" err="1">
                <a:effectLst/>
                <a:latin typeface="Calibri" panose="020F0502020204030204" pitchFamily="34" charset="0"/>
                <a:ea typeface="Calibri" panose="020F0502020204030204" pitchFamily="34" charset="0"/>
                <a:cs typeface="Times New Roman" panose="02020603050405020304" pitchFamily="18" charset="0"/>
              </a:rPr>
              <a:t>of</a:t>
            </a:r>
            <a:r>
              <a:rPr lang="es-ES" sz="2400" u="sng" dirty="0">
                <a:effectLst/>
                <a:latin typeface="Calibri" panose="020F0502020204030204" pitchFamily="34" charset="0"/>
                <a:ea typeface="Calibri" panose="020F0502020204030204" pitchFamily="34" charset="0"/>
                <a:cs typeface="Times New Roman" panose="02020603050405020304" pitchFamily="18" charset="0"/>
              </a:rPr>
              <a:t> medical </a:t>
            </a:r>
            <a:r>
              <a:rPr lang="es-ES" sz="2400" u="sng" dirty="0" err="1">
                <a:effectLst/>
                <a:latin typeface="Calibri" panose="020F0502020204030204" pitchFamily="34" charset="0"/>
                <a:ea typeface="Calibri" panose="020F0502020204030204" pitchFamily="34" charset="0"/>
                <a:cs typeface="Times New Roman" panose="02020603050405020304" pitchFamily="18" charset="0"/>
              </a:rPr>
              <a:t>services</a:t>
            </a:r>
            <a:r>
              <a:rPr lang="es-ES" sz="2400" u="sng" dirty="0">
                <a:effectLst/>
                <a:latin typeface="Calibri" panose="020F0502020204030204" pitchFamily="34" charset="0"/>
                <a:ea typeface="Calibri" panose="020F0502020204030204" pitchFamily="34" charset="0"/>
                <a:cs typeface="Times New Roman" panose="02020603050405020304" pitchFamily="18" charset="0"/>
              </a:rPr>
              <a:t>, </a:t>
            </a:r>
            <a:r>
              <a:rPr lang="es-ES" sz="2400" u="sng" dirty="0" err="1">
                <a:effectLst/>
                <a:latin typeface="Calibri" panose="020F0502020204030204" pitchFamily="34" charset="0"/>
                <a:ea typeface="Calibri" panose="020F0502020204030204" pitchFamily="34" charset="0"/>
                <a:cs typeface="Times New Roman" panose="02020603050405020304" pitchFamily="18" charset="0"/>
              </a:rPr>
              <a:t>the</a:t>
            </a:r>
            <a:r>
              <a:rPr lang="es-ES" sz="2400" u="sng" dirty="0">
                <a:effectLst/>
                <a:latin typeface="Calibri" panose="020F0502020204030204" pitchFamily="34" charset="0"/>
                <a:ea typeface="Calibri" panose="020F0502020204030204" pitchFamily="34" charset="0"/>
                <a:cs typeface="Times New Roman" panose="02020603050405020304" pitchFamily="18" charset="0"/>
              </a:rPr>
              <a:t> </a:t>
            </a:r>
            <a:r>
              <a:rPr lang="es-ES" sz="2400" u="sng" dirty="0" err="1">
                <a:effectLst/>
                <a:latin typeface="Calibri" panose="020F0502020204030204" pitchFamily="34" charset="0"/>
                <a:ea typeface="Calibri" panose="020F0502020204030204" pitchFamily="34" charset="0"/>
                <a:cs typeface="Times New Roman" panose="02020603050405020304" pitchFamily="18" charset="0"/>
              </a:rPr>
              <a:t>freedom</a:t>
            </a:r>
            <a:r>
              <a:rPr lang="es-ES" sz="2400" u="sng" dirty="0">
                <a:effectLst/>
                <a:latin typeface="Calibri" panose="020F0502020204030204" pitchFamily="34" charset="0"/>
                <a:ea typeface="Calibri" panose="020F0502020204030204" pitchFamily="34" charset="0"/>
                <a:cs typeface="Times New Roman" panose="02020603050405020304" pitchFamily="18" charset="0"/>
              </a:rPr>
              <a:t> </a:t>
            </a:r>
            <a:r>
              <a:rPr lang="es-ES" sz="2400" u="sng" dirty="0" err="1">
                <a:effectLst/>
                <a:latin typeface="Calibri" panose="020F0502020204030204" pitchFamily="34" charset="0"/>
                <a:ea typeface="Calibri" panose="020F0502020204030204" pitchFamily="34" charset="0"/>
                <a:cs typeface="Times New Roman" panose="02020603050405020304" pitchFamily="18" charset="0"/>
              </a:rPr>
              <a:t>from</a:t>
            </a:r>
            <a:r>
              <a:rPr lang="es-ES" sz="2400" u="sng" dirty="0">
                <a:effectLst/>
                <a:latin typeface="Calibri" panose="020F0502020204030204" pitchFamily="34" charset="0"/>
                <a:ea typeface="Calibri" panose="020F0502020204030204" pitchFamily="34" charset="0"/>
                <a:cs typeface="Times New Roman" panose="02020603050405020304" pitchFamily="18" charset="0"/>
              </a:rPr>
              <a:t> non-consensual medical </a:t>
            </a:r>
            <a:r>
              <a:rPr lang="es-ES" sz="2400" u="sng" dirty="0" err="1">
                <a:effectLst/>
                <a:latin typeface="Calibri" panose="020F0502020204030204" pitchFamily="34" charset="0"/>
                <a:ea typeface="Calibri" panose="020F0502020204030204" pitchFamily="34" charset="0"/>
                <a:cs typeface="Times New Roman" panose="02020603050405020304" pitchFamily="18" charset="0"/>
              </a:rPr>
              <a:t>treatment</a:t>
            </a:r>
            <a:r>
              <a:rPr lang="es-ES" sz="2400" u="sng" dirty="0">
                <a:effectLst/>
                <a:latin typeface="Calibri" panose="020F0502020204030204" pitchFamily="34" charset="0"/>
                <a:ea typeface="Calibri" panose="020F0502020204030204" pitchFamily="34" charset="0"/>
                <a:cs typeface="Times New Roman" panose="02020603050405020304" pitchFamily="18" charset="0"/>
              </a:rPr>
              <a:t> and </a:t>
            </a:r>
            <a:r>
              <a:rPr lang="es-ES" sz="2400" u="sng" dirty="0" err="1">
                <a:effectLst/>
                <a:latin typeface="Calibri" panose="020F0502020204030204" pitchFamily="34" charset="0"/>
                <a:ea typeface="Calibri" panose="020F0502020204030204" pitchFamily="34" charset="0"/>
                <a:cs typeface="Times New Roman" panose="02020603050405020304" pitchFamily="18" charset="0"/>
              </a:rPr>
              <a:t>other</a:t>
            </a:r>
            <a:r>
              <a:rPr lang="es-ES" sz="2400" u="sng" dirty="0">
                <a:effectLst/>
                <a:latin typeface="Calibri" panose="020F0502020204030204" pitchFamily="34" charset="0"/>
                <a:ea typeface="Calibri" panose="020F0502020204030204" pitchFamily="34" charset="0"/>
                <a:cs typeface="Times New Roman" panose="02020603050405020304" pitchFamily="18" charset="0"/>
              </a:rPr>
              <a:t> </a:t>
            </a:r>
            <a:r>
              <a:rPr lang="es-ES" sz="2400" u="sng" dirty="0" err="1">
                <a:effectLst/>
                <a:latin typeface="Calibri" panose="020F0502020204030204" pitchFamily="34" charset="0"/>
                <a:ea typeface="Calibri" panose="020F0502020204030204" pitchFamily="34" charset="0"/>
                <a:cs typeface="Times New Roman" panose="02020603050405020304" pitchFamily="18" charset="0"/>
              </a:rPr>
              <a:t>important</a:t>
            </a:r>
            <a:r>
              <a:rPr lang="es-ES" sz="2400" u="sng" dirty="0">
                <a:effectLst/>
                <a:latin typeface="Calibri" panose="020F0502020204030204" pitchFamily="34" charset="0"/>
                <a:ea typeface="Calibri" panose="020F0502020204030204" pitchFamily="34" charset="0"/>
                <a:cs typeface="Times New Roman" panose="02020603050405020304" pitchFamily="18" charset="0"/>
              </a:rPr>
              <a:t> </a:t>
            </a:r>
            <a:r>
              <a:rPr lang="es-ES" sz="2400" u="sng" dirty="0" err="1">
                <a:effectLst/>
                <a:latin typeface="Calibri" panose="020F0502020204030204" pitchFamily="34" charset="0"/>
                <a:ea typeface="Calibri" panose="020F0502020204030204" pitchFamily="34" charset="0"/>
                <a:cs typeface="Times New Roman" panose="02020603050405020304" pitchFamily="18" charset="0"/>
              </a:rPr>
              <a:t>guarantees</a:t>
            </a:r>
            <a:r>
              <a:rPr lang="es-ES" sz="2400" dirty="0">
                <a:effectLst/>
                <a:latin typeface="Calibri" panose="020F0502020204030204" pitchFamily="34" charset="0"/>
                <a:ea typeface="Calibri" panose="020F0502020204030204" pitchFamily="34" charset="0"/>
                <a:cs typeface="Times New Roman" panose="02020603050405020304" pitchFamily="18" charset="0"/>
              </a:rPr>
              <a:t>.</a:t>
            </a:r>
            <a:br>
              <a:rPr lang="es-ES" sz="2400" dirty="0">
                <a:effectLst/>
                <a:latin typeface="Calibri" panose="020F0502020204030204" pitchFamily="34" charset="0"/>
                <a:ea typeface="Calibri" panose="020F0502020204030204" pitchFamily="34" charset="0"/>
                <a:cs typeface="Times New Roman" panose="02020603050405020304" pitchFamily="18" charset="0"/>
              </a:rPr>
            </a:br>
            <a:endParaRPr lang="es-ES"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s-ES" sz="2400" dirty="0" err="1">
                <a:effectLst/>
                <a:latin typeface="Calibri" panose="020F0502020204030204" pitchFamily="34" charset="0"/>
                <a:ea typeface="Calibri" panose="020F0502020204030204" pitchFamily="34" charset="0"/>
                <a:cs typeface="Times New Roman" panose="02020603050405020304" pitchFamily="18" charset="0"/>
              </a:rPr>
              <a:t>The</a:t>
            </a:r>
            <a:r>
              <a:rPr lang="es-ES" sz="2400" dirty="0">
                <a:effectLst/>
                <a:latin typeface="Calibri" panose="020F0502020204030204" pitchFamily="34" charset="0"/>
                <a:ea typeface="Calibri" panose="020F0502020204030204" pitchFamily="34" charset="0"/>
                <a:cs typeface="Times New Roman" panose="02020603050405020304" pitchFamily="18" charset="0"/>
              </a:rPr>
              <a:t> </a:t>
            </a:r>
            <a:r>
              <a:rPr lang="es-ES" sz="2400" dirty="0" err="1">
                <a:effectLst/>
                <a:latin typeface="Calibri" panose="020F0502020204030204" pitchFamily="34" charset="0"/>
                <a:ea typeface="Calibri" panose="020F0502020204030204" pitchFamily="34" charset="0"/>
                <a:cs typeface="Times New Roman" panose="02020603050405020304" pitchFamily="18" charset="0"/>
              </a:rPr>
              <a:t>right</a:t>
            </a:r>
            <a:r>
              <a:rPr lang="es-ES" sz="2400" dirty="0">
                <a:effectLst/>
                <a:latin typeface="Calibri" panose="020F0502020204030204" pitchFamily="34" charset="0"/>
                <a:ea typeface="Calibri" panose="020F0502020204030204" pitchFamily="34" charset="0"/>
                <a:cs typeface="Times New Roman" panose="02020603050405020304" pitchFamily="18" charset="0"/>
              </a:rPr>
              <a:t> </a:t>
            </a:r>
            <a:r>
              <a:rPr lang="es-ES" sz="2400" dirty="0" err="1">
                <a:effectLst/>
                <a:latin typeface="Calibri" panose="020F0502020204030204" pitchFamily="34" charset="0"/>
                <a:ea typeface="Calibri" panose="020F0502020204030204" pitchFamily="34" charset="0"/>
                <a:cs typeface="Times New Roman" panose="02020603050405020304" pitchFamily="18" charset="0"/>
              </a:rPr>
              <a:t>to</a:t>
            </a:r>
            <a:r>
              <a:rPr lang="es-ES" sz="2400" dirty="0">
                <a:effectLst/>
                <a:latin typeface="Calibri" panose="020F0502020204030204" pitchFamily="34" charset="0"/>
                <a:ea typeface="Calibri" panose="020F0502020204030204" pitchFamily="34" charset="0"/>
                <a:cs typeface="Times New Roman" panose="02020603050405020304" pitchFamily="18" charset="0"/>
              </a:rPr>
              <a:t> </a:t>
            </a:r>
            <a:r>
              <a:rPr lang="es-ES" sz="2400" dirty="0" err="1">
                <a:effectLst/>
                <a:latin typeface="Calibri" panose="020F0502020204030204" pitchFamily="34" charset="0"/>
                <a:ea typeface="Calibri" panose="020F0502020204030204" pitchFamily="34" charset="0"/>
                <a:cs typeface="Times New Roman" panose="02020603050405020304" pitchFamily="18" charset="0"/>
              </a:rPr>
              <a:t>health</a:t>
            </a:r>
            <a:r>
              <a:rPr lang="es-ES" sz="2400" dirty="0">
                <a:effectLst/>
                <a:latin typeface="Calibri" panose="020F0502020204030204" pitchFamily="34" charset="0"/>
                <a:ea typeface="Calibri" panose="020F0502020204030204" pitchFamily="34" charset="0"/>
                <a:cs typeface="Times New Roman" panose="02020603050405020304" pitchFamily="18" charset="0"/>
              </a:rPr>
              <a:t> </a:t>
            </a:r>
            <a:r>
              <a:rPr lang="es-ES" sz="2400" dirty="0" err="1">
                <a:effectLst/>
                <a:latin typeface="Calibri" panose="020F0502020204030204" pitchFamily="34" charset="0"/>
                <a:ea typeface="Calibri" panose="020F0502020204030204" pitchFamily="34" charset="0"/>
                <a:cs typeface="Times New Roman" panose="02020603050405020304" pitchFamily="18" charset="0"/>
              </a:rPr>
              <a:t>provides</a:t>
            </a:r>
            <a:r>
              <a:rPr lang="es-ES" sz="2400" dirty="0">
                <a:effectLst/>
                <a:latin typeface="Calibri" panose="020F0502020204030204" pitchFamily="34" charset="0"/>
                <a:ea typeface="Calibri" panose="020F0502020204030204" pitchFamily="34" charset="0"/>
                <a:cs typeface="Times New Roman" panose="02020603050405020304" pitchFamily="18" charset="0"/>
              </a:rPr>
              <a:t> </a:t>
            </a:r>
            <a:r>
              <a:rPr lang="es-ES" sz="2400" dirty="0" err="1">
                <a:effectLst/>
                <a:latin typeface="Calibri" panose="020F0502020204030204" pitchFamily="34" charset="0"/>
                <a:ea typeface="Calibri" panose="020F0502020204030204" pitchFamily="34" charset="0"/>
                <a:cs typeface="Times New Roman" panose="02020603050405020304" pitchFamily="18" charset="0"/>
              </a:rPr>
              <a:t>that</a:t>
            </a:r>
            <a:r>
              <a:rPr lang="es-ES" sz="2400" dirty="0">
                <a:effectLst/>
                <a:latin typeface="Calibri" panose="020F0502020204030204" pitchFamily="34" charset="0"/>
                <a:ea typeface="Calibri" panose="020F0502020204030204" pitchFamily="34" charset="0"/>
                <a:cs typeface="Times New Roman" panose="02020603050405020304" pitchFamily="18" charset="0"/>
              </a:rPr>
              <a:t> </a:t>
            </a:r>
            <a:r>
              <a:rPr lang="es-ES" sz="2400" dirty="0" err="1">
                <a:effectLst/>
                <a:latin typeface="Calibri" panose="020F0502020204030204" pitchFamily="34" charset="0"/>
                <a:ea typeface="Calibri" panose="020F0502020204030204" pitchFamily="34" charset="0"/>
                <a:cs typeface="Times New Roman" panose="02020603050405020304" pitchFamily="18" charset="0"/>
              </a:rPr>
              <a:t>health</a:t>
            </a:r>
            <a:r>
              <a:rPr lang="es-ES" sz="2400" dirty="0">
                <a:effectLst/>
                <a:latin typeface="Calibri" panose="020F0502020204030204" pitchFamily="34" charset="0"/>
                <a:ea typeface="Calibri" panose="020F0502020204030204" pitchFamily="34" charset="0"/>
                <a:cs typeface="Times New Roman" panose="02020603050405020304" pitchFamily="18" charset="0"/>
              </a:rPr>
              <a:t> </a:t>
            </a:r>
            <a:r>
              <a:rPr lang="es-ES" sz="2400" dirty="0" err="1">
                <a:effectLst/>
                <a:latin typeface="Calibri" panose="020F0502020204030204" pitchFamily="34" charset="0"/>
                <a:ea typeface="Calibri" panose="020F0502020204030204" pitchFamily="34" charset="0"/>
                <a:cs typeface="Times New Roman" panose="02020603050405020304" pitchFamily="18" charset="0"/>
              </a:rPr>
              <a:t>facilities</a:t>
            </a:r>
            <a:r>
              <a:rPr lang="es-ES" sz="2400" dirty="0">
                <a:effectLst/>
                <a:latin typeface="Calibri" panose="020F0502020204030204" pitchFamily="34" charset="0"/>
                <a:ea typeface="Calibri" panose="020F0502020204030204" pitchFamily="34" charset="0"/>
                <a:cs typeface="Times New Roman" panose="02020603050405020304" pitchFamily="18" charset="0"/>
              </a:rPr>
              <a:t>, </a:t>
            </a:r>
            <a:r>
              <a:rPr lang="es-ES" sz="2400" dirty="0" err="1">
                <a:effectLst/>
                <a:latin typeface="Calibri" panose="020F0502020204030204" pitchFamily="34" charset="0"/>
                <a:ea typeface="Calibri" panose="020F0502020204030204" pitchFamily="34" charset="0"/>
                <a:cs typeface="Times New Roman" panose="02020603050405020304" pitchFamily="18" charset="0"/>
              </a:rPr>
              <a:t>goods</a:t>
            </a:r>
            <a:r>
              <a:rPr lang="es-ES" sz="2400" dirty="0">
                <a:effectLst/>
                <a:latin typeface="Calibri" panose="020F0502020204030204" pitchFamily="34" charset="0"/>
                <a:ea typeface="Calibri" panose="020F0502020204030204" pitchFamily="34" charset="0"/>
                <a:cs typeface="Times New Roman" panose="02020603050405020304" pitchFamily="18" charset="0"/>
              </a:rPr>
              <a:t> and </a:t>
            </a:r>
            <a:r>
              <a:rPr lang="es-ES" sz="2400" dirty="0" err="1">
                <a:effectLst/>
                <a:latin typeface="Calibri" panose="020F0502020204030204" pitchFamily="34" charset="0"/>
                <a:ea typeface="Calibri" panose="020F0502020204030204" pitchFamily="34" charset="0"/>
                <a:cs typeface="Times New Roman" panose="02020603050405020304" pitchFamily="18" charset="0"/>
              </a:rPr>
              <a:t>services</a:t>
            </a:r>
            <a:r>
              <a:rPr lang="es-ES" sz="2400" dirty="0">
                <a:effectLst/>
                <a:latin typeface="Calibri" panose="020F0502020204030204" pitchFamily="34" charset="0"/>
                <a:ea typeface="Calibri" panose="020F0502020204030204" pitchFamily="34" charset="0"/>
                <a:cs typeface="Times New Roman" panose="02020603050405020304" pitchFamily="18" charset="0"/>
              </a:rPr>
              <a:t> </a:t>
            </a:r>
            <a:r>
              <a:rPr lang="es-ES" sz="2400" dirty="0" err="1">
                <a:effectLst/>
                <a:latin typeface="Calibri" panose="020F0502020204030204" pitchFamily="34" charset="0"/>
                <a:ea typeface="Calibri" panose="020F0502020204030204" pitchFamily="34" charset="0"/>
                <a:cs typeface="Times New Roman" panose="02020603050405020304" pitchFamily="18" charset="0"/>
              </a:rPr>
              <a:t>should</a:t>
            </a:r>
            <a:r>
              <a:rPr lang="es-ES" sz="2400" dirty="0">
                <a:effectLst/>
                <a:latin typeface="Calibri" panose="020F0502020204030204" pitchFamily="34" charset="0"/>
                <a:ea typeface="Calibri" panose="020F0502020204030204" pitchFamily="34" charset="0"/>
                <a:cs typeface="Times New Roman" panose="02020603050405020304" pitchFamily="18" charset="0"/>
              </a:rPr>
              <a:t> be:</a:t>
            </a:r>
            <a:br>
              <a:rPr lang="es-ES" sz="2400" dirty="0">
                <a:effectLst/>
                <a:latin typeface="Calibri" panose="020F0502020204030204" pitchFamily="34" charset="0"/>
                <a:ea typeface="Calibri" panose="020F0502020204030204" pitchFamily="34" charset="0"/>
                <a:cs typeface="Times New Roman" panose="02020603050405020304" pitchFamily="18" charset="0"/>
              </a:rPr>
            </a:br>
            <a:r>
              <a:rPr lang="es-ES" sz="2400" dirty="0" err="1">
                <a:effectLst/>
                <a:latin typeface="Calibri" panose="020F0502020204030204" pitchFamily="34" charset="0"/>
                <a:ea typeface="Calibri" panose="020F0502020204030204" pitchFamily="34" charset="0"/>
                <a:cs typeface="Times New Roman" panose="02020603050405020304" pitchFamily="18" charset="0"/>
              </a:rPr>
              <a:t>available</a:t>
            </a:r>
            <a:r>
              <a:rPr lang="es-ES" sz="2400" dirty="0">
                <a:effectLst/>
                <a:latin typeface="Calibri" panose="020F0502020204030204" pitchFamily="34" charset="0"/>
                <a:ea typeface="Calibri" panose="020F0502020204030204" pitchFamily="34" charset="0"/>
                <a:cs typeface="Times New Roman" panose="02020603050405020304" pitchFamily="18" charset="0"/>
              </a:rPr>
              <a:t> in </a:t>
            </a:r>
            <a:r>
              <a:rPr lang="es-ES" sz="2400" dirty="0" err="1">
                <a:effectLst/>
                <a:latin typeface="Calibri" panose="020F0502020204030204" pitchFamily="34" charset="0"/>
                <a:ea typeface="Calibri" panose="020F0502020204030204" pitchFamily="34" charset="0"/>
                <a:cs typeface="Times New Roman" panose="02020603050405020304" pitchFamily="18" charset="0"/>
              </a:rPr>
              <a:t>sufficient</a:t>
            </a:r>
            <a:r>
              <a:rPr lang="es-ES" sz="2400" dirty="0">
                <a:effectLst/>
                <a:latin typeface="Calibri" panose="020F0502020204030204" pitchFamily="34" charset="0"/>
                <a:ea typeface="Calibri" panose="020F0502020204030204" pitchFamily="34" charset="0"/>
                <a:cs typeface="Times New Roman" panose="02020603050405020304" pitchFamily="18" charset="0"/>
              </a:rPr>
              <a:t> </a:t>
            </a:r>
            <a:r>
              <a:rPr lang="es-ES" sz="2400" dirty="0" err="1">
                <a:effectLst/>
                <a:latin typeface="Calibri" panose="020F0502020204030204" pitchFamily="34" charset="0"/>
                <a:ea typeface="Calibri" panose="020F0502020204030204" pitchFamily="34" charset="0"/>
                <a:cs typeface="Times New Roman" panose="02020603050405020304" pitchFamily="18" charset="0"/>
              </a:rPr>
              <a:t>quantity</a:t>
            </a:r>
            <a:r>
              <a:rPr lang="es-ES" sz="2400" dirty="0">
                <a:effectLst/>
                <a:latin typeface="Calibri" panose="020F0502020204030204" pitchFamily="34" charset="0"/>
                <a:ea typeface="Calibri" panose="020F0502020204030204" pitchFamily="34" charset="0"/>
                <a:cs typeface="Times New Roman" panose="02020603050405020304" pitchFamily="18" charset="0"/>
              </a:rPr>
              <a:t>, </a:t>
            </a:r>
            <a:r>
              <a:rPr lang="es-ES" sz="2400" dirty="0" err="1">
                <a:effectLst/>
                <a:latin typeface="Calibri" panose="020F0502020204030204" pitchFamily="34" charset="0"/>
                <a:ea typeface="Calibri" panose="020F0502020204030204" pitchFamily="34" charset="0"/>
                <a:cs typeface="Times New Roman" panose="02020603050405020304" pitchFamily="18" charset="0"/>
              </a:rPr>
              <a:t>accessible</a:t>
            </a:r>
            <a:r>
              <a:rPr lang="es-ES" sz="2400" dirty="0">
                <a:effectLst/>
                <a:latin typeface="Calibri" panose="020F0502020204030204" pitchFamily="34" charset="0"/>
                <a:ea typeface="Calibri" panose="020F0502020204030204" pitchFamily="34" charset="0"/>
                <a:cs typeface="Times New Roman" panose="02020603050405020304" pitchFamily="18" charset="0"/>
              </a:rPr>
              <a:t> </a:t>
            </a:r>
            <a:r>
              <a:rPr lang="es-ES" sz="2400" dirty="0" err="1">
                <a:effectLst/>
                <a:latin typeface="Calibri" panose="020F0502020204030204" pitchFamily="34" charset="0"/>
                <a:ea typeface="Calibri" panose="020F0502020204030204" pitchFamily="34" charset="0"/>
                <a:cs typeface="Times New Roman" panose="02020603050405020304" pitchFamily="18" charset="0"/>
              </a:rPr>
              <a:t>to</a:t>
            </a:r>
            <a:r>
              <a:rPr lang="es-ES" sz="2400" dirty="0">
                <a:effectLst/>
                <a:latin typeface="Calibri" panose="020F0502020204030204" pitchFamily="34" charset="0"/>
                <a:ea typeface="Calibri" panose="020F0502020204030204" pitchFamily="34" charset="0"/>
                <a:cs typeface="Times New Roman" panose="02020603050405020304" pitchFamily="18" charset="0"/>
              </a:rPr>
              <a:t> </a:t>
            </a:r>
            <a:r>
              <a:rPr lang="es-ES" sz="2400" dirty="0" err="1">
                <a:effectLst/>
                <a:latin typeface="Calibri" panose="020F0502020204030204" pitchFamily="34" charset="0"/>
                <a:ea typeface="Calibri" panose="020F0502020204030204" pitchFamily="34" charset="0"/>
                <a:cs typeface="Times New Roman" panose="02020603050405020304" pitchFamily="18" charset="0"/>
              </a:rPr>
              <a:t>everyone</a:t>
            </a:r>
            <a:r>
              <a:rPr lang="es-ES" sz="2400" dirty="0">
                <a:effectLst/>
                <a:latin typeface="Calibri" panose="020F0502020204030204" pitchFamily="34" charset="0"/>
                <a:ea typeface="Calibri" panose="020F0502020204030204" pitchFamily="34" charset="0"/>
                <a:cs typeface="Times New Roman" panose="02020603050405020304" pitchFamily="18" charset="0"/>
              </a:rPr>
              <a:t> </a:t>
            </a:r>
            <a:r>
              <a:rPr lang="es-ES" sz="2400" dirty="0" err="1">
                <a:effectLst/>
                <a:latin typeface="Calibri" panose="020F0502020204030204" pitchFamily="34" charset="0"/>
                <a:ea typeface="Calibri" panose="020F0502020204030204" pitchFamily="34" charset="0"/>
                <a:cs typeface="Times New Roman" panose="02020603050405020304" pitchFamily="18" charset="0"/>
              </a:rPr>
              <a:t>without</a:t>
            </a:r>
            <a:r>
              <a:rPr lang="es-ES" sz="2400" dirty="0">
                <a:effectLst/>
                <a:latin typeface="Calibri" panose="020F0502020204030204" pitchFamily="34" charset="0"/>
                <a:ea typeface="Calibri" panose="020F0502020204030204" pitchFamily="34" charset="0"/>
                <a:cs typeface="Times New Roman" panose="02020603050405020304" pitchFamily="18" charset="0"/>
              </a:rPr>
              <a:t> </a:t>
            </a:r>
            <a:r>
              <a:rPr lang="es-ES" sz="2400" dirty="0" err="1">
                <a:effectLst/>
                <a:latin typeface="Calibri" panose="020F0502020204030204" pitchFamily="34" charset="0"/>
                <a:ea typeface="Calibri" panose="020F0502020204030204" pitchFamily="34" charset="0"/>
                <a:cs typeface="Times New Roman" panose="02020603050405020304" pitchFamily="18" charset="0"/>
              </a:rPr>
              <a:t>discrimination</a:t>
            </a:r>
            <a:r>
              <a:rPr lang="es-ES" sz="2400" dirty="0">
                <a:effectLst/>
                <a:latin typeface="Calibri" panose="020F0502020204030204" pitchFamily="34" charset="0"/>
                <a:ea typeface="Calibri" panose="020F0502020204030204" pitchFamily="34" charset="0"/>
                <a:cs typeface="Times New Roman" panose="02020603050405020304" pitchFamily="18" charset="0"/>
              </a:rPr>
              <a:t>, and </a:t>
            </a:r>
            <a:r>
              <a:rPr lang="es-ES" sz="2400" dirty="0" err="1">
                <a:effectLst/>
                <a:latin typeface="Calibri" panose="020F0502020204030204" pitchFamily="34" charset="0"/>
                <a:ea typeface="Calibri" panose="020F0502020204030204" pitchFamily="34" charset="0"/>
                <a:cs typeface="Times New Roman" panose="02020603050405020304" pitchFamily="18" charset="0"/>
              </a:rPr>
              <a:t>affordable</a:t>
            </a:r>
            <a:r>
              <a:rPr lang="es-ES" sz="2400" dirty="0">
                <a:effectLst/>
                <a:latin typeface="Calibri" panose="020F0502020204030204" pitchFamily="34" charset="0"/>
                <a:ea typeface="Calibri" panose="020F0502020204030204" pitchFamily="34" charset="0"/>
                <a:cs typeface="Times New Roman" panose="02020603050405020304" pitchFamily="18" charset="0"/>
              </a:rPr>
              <a:t> </a:t>
            </a:r>
            <a:r>
              <a:rPr lang="es-ES" sz="2400" dirty="0" err="1">
                <a:effectLst/>
                <a:latin typeface="Calibri" panose="020F0502020204030204" pitchFamily="34" charset="0"/>
                <a:ea typeface="Calibri" panose="020F0502020204030204" pitchFamily="34" charset="0"/>
                <a:cs typeface="Times New Roman" panose="02020603050405020304" pitchFamily="18" charset="0"/>
              </a:rPr>
              <a:t>for</a:t>
            </a:r>
            <a:r>
              <a:rPr lang="es-ES" sz="2400" dirty="0">
                <a:effectLst/>
                <a:latin typeface="Calibri" panose="020F0502020204030204" pitchFamily="34" charset="0"/>
                <a:ea typeface="Calibri" panose="020F0502020204030204" pitchFamily="34" charset="0"/>
                <a:cs typeface="Times New Roman" panose="02020603050405020304" pitchFamily="18" charset="0"/>
              </a:rPr>
              <a:t> </a:t>
            </a:r>
            <a:r>
              <a:rPr lang="es-ES" sz="2400" dirty="0" err="1">
                <a:effectLst/>
                <a:latin typeface="Calibri" panose="020F0502020204030204" pitchFamily="34" charset="0"/>
                <a:ea typeface="Calibri" panose="020F0502020204030204" pitchFamily="34" charset="0"/>
                <a:cs typeface="Times New Roman" panose="02020603050405020304" pitchFamily="18" charset="0"/>
              </a:rPr>
              <a:t>all</a:t>
            </a:r>
            <a:r>
              <a:rPr lang="es-ES" sz="2400" dirty="0">
                <a:effectLst/>
                <a:latin typeface="Calibri" panose="020F0502020204030204" pitchFamily="34" charset="0"/>
                <a:ea typeface="Calibri" panose="020F0502020204030204" pitchFamily="34" charset="0"/>
                <a:cs typeface="Times New Roman" panose="02020603050405020304" pitchFamily="18" charset="0"/>
              </a:rPr>
              <a:t>, </a:t>
            </a:r>
            <a:r>
              <a:rPr lang="es-ES" sz="2400" dirty="0" err="1">
                <a:effectLst/>
                <a:latin typeface="Calibri" panose="020F0502020204030204" pitchFamily="34" charset="0"/>
                <a:ea typeface="Calibri" panose="020F0502020204030204" pitchFamily="34" charset="0"/>
                <a:cs typeface="Times New Roman" panose="02020603050405020304" pitchFamily="18" charset="0"/>
              </a:rPr>
              <a:t>even</a:t>
            </a:r>
            <a:r>
              <a:rPr lang="es-ES" sz="2400" dirty="0">
                <a:effectLst/>
                <a:latin typeface="Calibri" panose="020F0502020204030204" pitchFamily="34" charset="0"/>
                <a:ea typeface="Calibri" panose="020F0502020204030204" pitchFamily="34" charset="0"/>
                <a:cs typeface="Times New Roman" panose="02020603050405020304" pitchFamily="18" charset="0"/>
              </a:rPr>
              <a:t> </a:t>
            </a:r>
            <a:r>
              <a:rPr lang="es-ES" sz="2400" dirty="0" err="1">
                <a:effectLst/>
                <a:latin typeface="Calibri" panose="020F0502020204030204" pitchFamily="34" charset="0"/>
                <a:ea typeface="Calibri" panose="020F0502020204030204" pitchFamily="34" charset="0"/>
                <a:cs typeface="Times New Roman" panose="02020603050405020304" pitchFamily="18" charset="0"/>
              </a:rPr>
              <a:t>marginalized</a:t>
            </a:r>
            <a:r>
              <a:rPr lang="es-ES" sz="2400" dirty="0">
                <a:effectLst/>
                <a:latin typeface="Calibri" panose="020F0502020204030204" pitchFamily="34" charset="0"/>
                <a:ea typeface="Calibri" panose="020F0502020204030204" pitchFamily="34" charset="0"/>
                <a:cs typeface="Times New Roman" panose="02020603050405020304" pitchFamily="18" charset="0"/>
              </a:rPr>
              <a:t> </a:t>
            </a:r>
            <a:r>
              <a:rPr lang="es-ES" sz="2400" dirty="0" err="1">
                <a:effectLst/>
                <a:latin typeface="Calibri" panose="020F0502020204030204" pitchFamily="34" charset="0"/>
                <a:ea typeface="Calibri" panose="020F0502020204030204" pitchFamily="34" charset="0"/>
                <a:cs typeface="Times New Roman" panose="02020603050405020304" pitchFamily="18" charset="0"/>
              </a:rPr>
              <a:t>groups</a:t>
            </a:r>
            <a:r>
              <a:rPr lang="es-ES" sz="2400" dirty="0">
                <a:effectLst/>
                <a:latin typeface="Calibri" panose="020F0502020204030204" pitchFamily="34" charset="0"/>
                <a:ea typeface="Calibri" panose="020F0502020204030204" pitchFamily="34" charset="0"/>
                <a:cs typeface="Times New Roman" panose="02020603050405020304" pitchFamily="18" charset="0"/>
              </a:rPr>
              <a:t>; </a:t>
            </a:r>
            <a:r>
              <a:rPr lang="es-ES" sz="2400" dirty="0" err="1">
                <a:effectLst/>
                <a:latin typeface="Calibri" panose="020F0502020204030204" pitchFamily="34" charset="0"/>
                <a:ea typeface="Calibri" panose="020F0502020204030204" pitchFamily="34" charset="0"/>
                <a:cs typeface="Times New Roman" panose="02020603050405020304" pitchFamily="18" charset="0"/>
              </a:rPr>
              <a:t>acceptable</a:t>
            </a:r>
            <a:r>
              <a:rPr lang="es-ES" sz="2400" dirty="0">
                <a:effectLst/>
                <a:latin typeface="Calibri" panose="020F0502020204030204" pitchFamily="34" charset="0"/>
                <a:ea typeface="Calibri" panose="020F0502020204030204" pitchFamily="34" charset="0"/>
                <a:cs typeface="Times New Roman" panose="02020603050405020304" pitchFamily="18" charset="0"/>
              </a:rPr>
              <a:t>, </a:t>
            </a:r>
            <a:r>
              <a:rPr lang="es-ES" sz="2400" dirty="0" err="1">
                <a:effectLst/>
                <a:latin typeface="Calibri" panose="020F0502020204030204" pitchFamily="34" charset="0"/>
                <a:ea typeface="Calibri" panose="020F0502020204030204" pitchFamily="34" charset="0"/>
                <a:cs typeface="Times New Roman" panose="02020603050405020304" pitchFamily="18" charset="0"/>
              </a:rPr>
              <a:t>meaning</a:t>
            </a:r>
            <a:r>
              <a:rPr lang="es-ES" sz="2400" dirty="0">
                <a:effectLst/>
                <a:latin typeface="Calibri" panose="020F0502020204030204" pitchFamily="34" charset="0"/>
                <a:ea typeface="Calibri" panose="020F0502020204030204" pitchFamily="34" charset="0"/>
                <a:cs typeface="Times New Roman" panose="02020603050405020304" pitchFamily="18" charset="0"/>
              </a:rPr>
              <a:t> </a:t>
            </a:r>
            <a:r>
              <a:rPr lang="es-ES" sz="2400" dirty="0" err="1">
                <a:effectLst/>
                <a:latin typeface="Calibri" panose="020F0502020204030204" pitchFamily="34" charset="0"/>
                <a:ea typeface="Calibri" panose="020F0502020204030204" pitchFamily="34" charset="0"/>
                <a:cs typeface="Times New Roman" panose="02020603050405020304" pitchFamily="18" charset="0"/>
              </a:rPr>
              <a:t>respectful</a:t>
            </a:r>
            <a:r>
              <a:rPr lang="es-ES" sz="2400" dirty="0">
                <a:effectLst/>
                <a:latin typeface="Calibri" panose="020F0502020204030204" pitchFamily="34" charset="0"/>
                <a:ea typeface="Calibri" panose="020F0502020204030204" pitchFamily="34" charset="0"/>
                <a:cs typeface="Times New Roman" panose="02020603050405020304" pitchFamily="18" charset="0"/>
              </a:rPr>
              <a:t> </a:t>
            </a:r>
            <a:r>
              <a:rPr lang="es-ES" sz="2400" dirty="0" err="1">
                <a:effectLst/>
                <a:latin typeface="Calibri" panose="020F0502020204030204" pitchFamily="34" charset="0"/>
                <a:ea typeface="Calibri" panose="020F0502020204030204" pitchFamily="34" charset="0"/>
                <a:cs typeface="Times New Roman" panose="02020603050405020304" pitchFamily="18" charset="0"/>
              </a:rPr>
              <a:t>of</a:t>
            </a:r>
            <a:r>
              <a:rPr lang="es-ES" sz="2400" dirty="0">
                <a:effectLst/>
                <a:latin typeface="Calibri" panose="020F0502020204030204" pitchFamily="34" charset="0"/>
                <a:ea typeface="Calibri" panose="020F0502020204030204" pitchFamily="34" charset="0"/>
                <a:cs typeface="Times New Roman" panose="02020603050405020304" pitchFamily="18" charset="0"/>
              </a:rPr>
              <a:t> medical </a:t>
            </a:r>
            <a:r>
              <a:rPr lang="es-ES" sz="2400" dirty="0" err="1">
                <a:effectLst/>
                <a:latin typeface="Calibri" panose="020F0502020204030204" pitchFamily="34" charset="0"/>
                <a:ea typeface="Calibri" panose="020F0502020204030204" pitchFamily="34" charset="0"/>
                <a:cs typeface="Times New Roman" panose="02020603050405020304" pitchFamily="18" charset="0"/>
              </a:rPr>
              <a:t>ethics</a:t>
            </a:r>
            <a:r>
              <a:rPr lang="es-ES" sz="2400" dirty="0">
                <a:effectLst/>
                <a:latin typeface="Calibri" panose="020F0502020204030204" pitchFamily="34" charset="0"/>
                <a:ea typeface="Calibri" panose="020F0502020204030204" pitchFamily="34" charset="0"/>
                <a:cs typeface="Times New Roman" panose="02020603050405020304" pitchFamily="18" charset="0"/>
              </a:rPr>
              <a:t> and </a:t>
            </a:r>
            <a:r>
              <a:rPr lang="es-ES" sz="2400" dirty="0" err="1">
                <a:effectLst/>
                <a:latin typeface="Calibri" panose="020F0502020204030204" pitchFamily="34" charset="0"/>
                <a:ea typeface="Calibri" panose="020F0502020204030204" pitchFamily="34" charset="0"/>
                <a:cs typeface="Times New Roman" panose="02020603050405020304" pitchFamily="18" charset="0"/>
              </a:rPr>
              <a:t>culturally</a:t>
            </a:r>
            <a:r>
              <a:rPr lang="es-ES" sz="2400" dirty="0">
                <a:effectLst/>
                <a:latin typeface="Calibri" panose="020F0502020204030204" pitchFamily="34" charset="0"/>
                <a:ea typeface="Calibri" panose="020F0502020204030204" pitchFamily="34" charset="0"/>
                <a:cs typeface="Times New Roman" panose="02020603050405020304" pitchFamily="18" charset="0"/>
              </a:rPr>
              <a:t> </a:t>
            </a:r>
            <a:r>
              <a:rPr lang="es-ES" sz="2400" dirty="0" err="1">
                <a:effectLst/>
                <a:latin typeface="Calibri" panose="020F0502020204030204" pitchFamily="34" charset="0"/>
                <a:ea typeface="Calibri" panose="020F0502020204030204" pitchFamily="34" charset="0"/>
                <a:cs typeface="Times New Roman" panose="02020603050405020304" pitchFamily="18" charset="0"/>
              </a:rPr>
              <a:t>appropriate</a:t>
            </a:r>
            <a:r>
              <a:rPr lang="es-ES" sz="2400" dirty="0">
                <a:effectLst/>
                <a:latin typeface="Calibri" panose="020F0502020204030204" pitchFamily="34" charset="0"/>
                <a:ea typeface="Calibri" panose="020F0502020204030204" pitchFamily="34" charset="0"/>
                <a:cs typeface="Times New Roman" panose="02020603050405020304" pitchFamily="18" charset="0"/>
              </a:rPr>
              <a:t>; and </a:t>
            </a:r>
            <a:r>
              <a:rPr lang="es-ES" sz="2400" dirty="0" err="1">
                <a:effectLst/>
                <a:latin typeface="Calibri" panose="020F0502020204030204" pitchFamily="34" charset="0"/>
                <a:ea typeface="Calibri" panose="020F0502020204030204" pitchFamily="34" charset="0"/>
                <a:cs typeface="Times New Roman" panose="02020603050405020304" pitchFamily="18" charset="0"/>
              </a:rPr>
              <a:t>scientifically</a:t>
            </a:r>
            <a:r>
              <a:rPr lang="es-ES" sz="2400" dirty="0">
                <a:effectLst/>
                <a:latin typeface="Calibri" panose="020F0502020204030204" pitchFamily="34" charset="0"/>
                <a:ea typeface="Calibri" panose="020F0502020204030204" pitchFamily="34" charset="0"/>
                <a:cs typeface="Times New Roman" panose="02020603050405020304" pitchFamily="18" charset="0"/>
              </a:rPr>
              <a:t> and </a:t>
            </a:r>
            <a:r>
              <a:rPr lang="es-ES" sz="2400" dirty="0" err="1">
                <a:effectLst/>
                <a:latin typeface="Calibri" panose="020F0502020204030204" pitchFamily="34" charset="0"/>
                <a:ea typeface="Calibri" panose="020F0502020204030204" pitchFamily="34" charset="0"/>
                <a:cs typeface="Times New Roman" panose="02020603050405020304" pitchFamily="18" charset="0"/>
              </a:rPr>
              <a:t>medically</a:t>
            </a:r>
            <a:r>
              <a:rPr lang="es-ES" sz="2400" dirty="0">
                <a:effectLst/>
                <a:latin typeface="Calibri" panose="020F0502020204030204" pitchFamily="34" charset="0"/>
                <a:ea typeface="Calibri" panose="020F0502020204030204" pitchFamily="34" charset="0"/>
                <a:cs typeface="Times New Roman" panose="02020603050405020304" pitchFamily="18" charset="0"/>
              </a:rPr>
              <a:t> </a:t>
            </a:r>
            <a:r>
              <a:rPr lang="es-ES" sz="2400" dirty="0" err="1">
                <a:effectLst/>
                <a:latin typeface="Calibri" panose="020F0502020204030204" pitchFamily="34" charset="0"/>
                <a:ea typeface="Calibri" panose="020F0502020204030204" pitchFamily="34" charset="0"/>
                <a:cs typeface="Times New Roman" panose="02020603050405020304" pitchFamily="18" charset="0"/>
              </a:rPr>
              <a:t>appropriate</a:t>
            </a:r>
            <a:r>
              <a:rPr lang="es-ES" sz="2400" dirty="0">
                <a:effectLst/>
                <a:latin typeface="Calibri" panose="020F0502020204030204" pitchFamily="34" charset="0"/>
                <a:ea typeface="Calibri" panose="020F0502020204030204" pitchFamily="34" charset="0"/>
                <a:cs typeface="Times New Roman" panose="02020603050405020304" pitchFamily="18" charset="0"/>
              </a:rPr>
              <a:t> and </a:t>
            </a:r>
            <a:r>
              <a:rPr lang="es-ES" sz="2400" dirty="0" err="1">
                <a:effectLst/>
                <a:latin typeface="Calibri" panose="020F0502020204030204" pitchFamily="34" charset="0"/>
                <a:ea typeface="Calibri" panose="020F0502020204030204" pitchFamily="34" charset="0"/>
                <a:cs typeface="Times New Roman" panose="02020603050405020304" pitchFamily="18" charset="0"/>
              </a:rPr>
              <a:t>of</a:t>
            </a:r>
            <a:r>
              <a:rPr lang="es-ES" sz="2400" dirty="0">
                <a:effectLst/>
                <a:latin typeface="Calibri" panose="020F0502020204030204" pitchFamily="34" charset="0"/>
                <a:ea typeface="Calibri" panose="020F0502020204030204" pitchFamily="34" charset="0"/>
                <a:cs typeface="Times New Roman" panose="02020603050405020304" pitchFamily="18" charset="0"/>
              </a:rPr>
              <a:t> </a:t>
            </a:r>
            <a:r>
              <a:rPr lang="es-ES" sz="2400" dirty="0" err="1">
                <a:effectLst/>
                <a:latin typeface="Calibri" panose="020F0502020204030204" pitchFamily="34" charset="0"/>
                <a:ea typeface="Calibri" panose="020F0502020204030204" pitchFamily="34" charset="0"/>
                <a:cs typeface="Times New Roman" panose="02020603050405020304" pitchFamily="18" charset="0"/>
              </a:rPr>
              <a:t>good</a:t>
            </a:r>
            <a:r>
              <a:rPr lang="es-ES" sz="2400" dirty="0">
                <a:effectLst/>
                <a:latin typeface="Calibri" panose="020F0502020204030204" pitchFamily="34" charset="0"/>
                <a:ea typeface="Calibri" panose="020F0502020204030204" pitchFamily="34" charset="0"/>
                <a:cs typeface="Times New Roman" panose="02020603050405020304" pitchFamily="18" charset="0"/>
              </a:rPr>
              <a:t> </a:t>
            </a:r>
            <a:r>
              <a:rPr lang="es-ES" sz="2400" dirty="0" err="1">
                <a:effectLst/>
                <a:latin typeface="Calibri" panose="020F0502020204030204" pitchFamily="34" charset="0"/>
                <a:ea typeface="Calibri" panose="020F0502020204030204" pitchFamily="34" charset="0"/>
                <a:cs typeface="Times New Roman" panose="02020603050405020304" pitchFamily="18" charset="0"/>
              </a:rPr>
              <a:t>quality</a:t>
            </a:r>
            <a:r>
              <a:rPr lang="es-ES" sz="2400" dirty="0">
                <a:effectLst/>
                <a:latin typeface="Calibri" panose="020F0502020204030204" pitchFamily="34" charset="0"/>
                <a:ea typeface="Calibri" panose="020F0502020204030204" pitchFamily="34" charset="0"/>
                <a:cs typeface="Times New Roman" panose="02020603050405020304" pitchFamily="18" charset="0"/>
              </a:rPr>
              <a:t>.</a:t>
            </a:r>
          </a:p>
        </p:txBody>
      </p:sp>
    </p:spTree>
    <p:extLst>
      <p:ext uri="{BB962C8B-B14F-4D97-AF65-F5344CB8AC3E}">
        <p14:creationId xmlns:p14="http://schemas.microsoft.com/office/powerpoint/2010/main" val="23610790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número de diapositiva 3">
            <a:extLst>
              <a:ext uri="{FF2B5EF4-FFF2-40B4-BE49-F238E27FC236}">
                <a16:creationId xmlns:a16="http://schemas.microsoft.com/office/drawing/2014/main" id="{565525C7-DD6C-459E-9349-049509361713}"/>
              </a:ext>
            </a:extLst>
          </p:cNvPr>
          <p:cNvSpPr>
            <a:spLocks noGrp="1"/>
          </p:cNvSpPr>
          <p:nvPr>
            <p:ph type="sldNum" sz="quarter" idx="12"/>
          </p:nvPr>
        </p:nvSpPr>
        <p:spPr/>
        <p:txBody>
          <a:bodyPr/>
          <a:lstStyle/>
          <a:p>
            <a:fld id="{D57F1E4F-1CFF-5643-939E-217C01CDF565}" type="slidenum">
              <a:rPr lang="en-US" smtClean="0">
                <a:solidFill>
                  <a:schemeClr val="tx1"/>
                </a:solidFill>
              </a:rPr>
              <a:pPr/>
              <a:t>7</a:t>
            </a:fld>
            <a:endParaRPr lang="en-US" dirty="0">
              <a:solidFill>
                <a:schemeClr val="tx1"/>
              </a:solidFill>
            </a:endParaRPr>
          </a:p>
        </p:txBody>
      </p:sp>
      <p:sp>
        <p:nvSpPr>
          <p:cNvPr id="8" name="CuadroTexto 7">
            <a:extLst>
              <a:ext uri="{FF2B5EF4-FFF2-40B4-BE49-F238E27FC236}">
                <a16:creationId xmlns:a16="http://schemas.microsoft.com/office/drawing/2014/main" id="{F3897292-C1AB-4D15-BE31-4B4A4FC07691}"/>
              </a:ext>
            </a:extLst>
          </p:cNvPr>
          <p:cNvSpPr txBox="1"/>
          <p:nvPr/>
        </p:nvSpPr>
        <p:spPr>
          <a:xfrm>
            <a:off x="347132" y="58847"/>
            <a:ext cx="10905067" cy="6463308"/>
          </a:xfrm>
          <a:prstGeom prst="rect">
            <a:avLst/>
          </a:prstGeom>
          <a:noFill/>
        </p:spPr>
        <p:txBody>
          <a:bodyPr wrap="square">
            <a:spAutoFit/>
          </a:bodyPr>
          <a:lstStyle/>
          <a:p>
            <a:r>
              <a:rPr lang="es-ES" sz="3600" b="1" dirty="0" err="1">
                <a:effectLst/>
                <a:highlight>
                  <a:srgbClr val="000080"/>
                </a:highlight>
                <a:latin typeface="Calibri" panose="020F0502020204030204" pitchFamily="34" charset="0"/>
                <a:ea typeface="Calibri" panose="020F0502020204030204" pitchFamily="34" charset="0"/>
                <a:cs typeface="Times New Roman" panose="02020603050405020304" pitchFamily="18" charset="0"/>
              </a:rPr>
              <a:t>Freedom</a:t>
            </a:r>
            <a:r>
              <a:rPr lang="es-ES" sz="3600" b="1" dirty="0">
                <a:effectLst/>
                <a:highlight>
                  <a:srgbClr val="000080"/>
                </a:highlight>
                <a:latin typeface="Calibri" panose="020F0502020204030204" pitchFamily="34" charset="0"/>
                <a:ea typeface="Calibri" panose="020F0502020204030204" pitchFamily="34" charset="0"/>
                <a:cs typeface="Times New Roman" panose="02020603050405020304" pitchFamily="18" charset="0"/>
              </a:rPr>
              <a:t> </a:t>
            </a:r>
            <a:r>
              <a:rPr lang="es-ES" sz="3600" b="1" dirty="0" err="1">
                <a:effectLst/>
                <a:highlight>
                  <a:srgbClr val="000080"/>
                </a:highlight>
                <a:latin typeface="Calibri" panose="020F0502020204030204" pitchFamily="34" charset="0"/>
                <a:ea typeface="Calibri" panose="020F0502020204030204" pitchFamily="34" charset="0"/>
                <a:cs typeface="Times New Roman" panose="02020603050405020304" pitchFamily="18" charset="0"/>
              </a:rPr>
              <a:t>of</a:t>
            </a:r>
            <a:r>
              <a:rPr lang="es-ES" sz="3600" b="1" dirty="0">
                <a:effectLst/>
                <a:highlight>
                  <a:srgbClr val="000080"/>
                </a:highlight>
                <a:latin typeface="Calibri" panose="020F0502020204030204" pitchFamily="34" charset="0"/>
                <a:ea typeface="Calibri" panose="020F0502020204030204" pitchFamily="34" charset="0"/>
                <a:cs typeface="Times New Roman" panose="02020603050405020304" pitchFamily="18" charset="0"/>
              </a:rPr>
              <a:t> </a:t>
            </a:r>
            <a:r>
              <a:rPr lang="es-ES" sz="3600" b="1" dirty="0" err="1">
                <a:effectLst/>
                <a:highlight>
                  <a:srgbClr val="000080"/>
                </a:highlight>
                <a:latin typeface="Calibri" panose="020F0502020204030204" pitchFamily="34" charset="0"/>
                <a:ea typeface="Calibri" panose="020F0502020204030204" pitchFamily="34" charset="0"/>
                <a:cs typeface="Times New Roman" panose="02020603050405020304" pitchFamily="18" charset="0"/>
              </a:rPr>
              <a:t>movement</a:t>
            </a:r>
            <a:r>
              <a:rPr lang="es-ES" sz="3600" b="1" dirty="0">
                <a:effectLst/>
                <a:highlight>
                  <a:srgbClr val="000080"/>
                </a:highlight>
                <a:latin typeface="Calibri" panose="020F0502020204030204" pitchFamily="34" charset="0"/>
                <a:ea typeface="Calibri" panose="020F0502020204030204" pitchFamily="34" charset="0"/>
                <a:cs typeface="Times New Roman" panose="02020603050405020304" pitchFamily="18" charset="0"/>
              </a:rPr>
              <a:t>: </a:t>
            </a:r>
            <a:r>
              <a:rPr lang="es-ES" sz="2400" u="sng" dirty="0" err="1">
                <a:effectLst/>
                <a:latin typeface="Calibri" panose="020F0502020204030204" pitchFamily="34" charset="0"/>
                <a:ea typeface="Calibri" panose="020F0502020204030204" pitchFamily="34" charset="0"/>
                <a:cs typeface="Times New Roman" panose="02020603050405020304" pitchFamily="18" charset="0"/>
              </a:rPr>
              <a:t>Border</a:t>
            </a:r>
            <a:r>
              <a:rPr lang="es-ES" sz="2400" u="sng" dirty="0">
                <a:effectLst/>
                <a:latin typeface="Calibri" panose="020F0502020204030204" pitchFamily="34" charset="0"/>
                <a:ea typeface="Calibri" panose="020F0502020204030204" pitchFamily="34" charset="0"/>
                <a:cs typeface="Times New Roman" panose="02020603050405020304" pitchFamily="18" charset="0"/>
              </a:rPr>
              <a:t> </a:t>
            </a:r>
            <a:r>
              <a:rPr lang="es-ES" sz="2400" u="sng" dirty="0" err="1">
                <a:effectLst/>
                <a:latin typeface="Calibri" panose="020F0502020204030204" pitchFamily="34" charset="0"/>
                <a:ea typeface="Calibri" panose="020F0502020204030204" pitchFamily="34" charset="0"/>
                <a:cs typeface="Times New Roman" panose="02020603050405020304" pitchFamily="18" charset="0"/>
              </a:rPr>
              <a:t>controls</a:t>
            </a:r>
            <a:r>
              <a:rPr lang="es-ES" sz="2400" u="sng" dirty="0">
                <a:effectLst/>
                <a:latin typeface="Calibri" panose="020F0502020204030204" pitchFamily="34" charset="0"/>
                <a:ea typeface="Calibri" panose="020F0502020204030204" pitchFamily="34" charset="0"/>
                <a:cs typeface="Times New Roman" panose="02020603050405020304" pitchFamily="18" charset="0"/>
              </a:rPr>
              <a:t> and </a:t>
            </a:r>
            <a:r>
              <a:rPr lang="es-ES" sz="2400" u="sng" dirty="0" err="1">
                <a:effectLst/>
                <a:latin typeface="Calibri" panose="020F0502020204030204" pitchFamily="34" charset="0"/>
                <a:ea typeface="Calibri" panose="020F0502020204030204" pitchFamily="34" charset="0"/>
                <a:cs typeface="Times New Roman" panose="02020603050405020304" pitchFamily="18" charset="0"/>
              </a:rPr>
              <a:t>quarantines</a:t>
            </a:r>
            <a:r>
              <a:rPr lang="es-ES" sz="2400" u="sng" dirty="0">
                <a:effectLst/>
                <a:latin typeface="Calibri" panose="020F0502020204030204" pitchFamily="34" charset="0"/>
                <a:ea typeface="Calibri" panose="020F0502020204030204" pitchFamily="34" charset="0"/>
                <a:cs typeface="Times New Roman" panose="02020603050405020304" pitchFamily="18" charset="0"/>
              </a:rPr>
              <a:t> </a:t>
            </a:r>
            <a:r>
              <a:rPr lang="es-ES" sz="2400" u="sng" dirty="0" err="1">
                <a:effectLst/>
                <a:latin typeface="Calibri" panose="020F0502020204030204" pitchFamily="34" charset="0"/>
                <a:ea typeface="Calibri" panose="020F0502020204030204" pitchFamily="34" charset="0"/>
                <a:cs typeface="Times New Roman" panose="02020603050405020304" pitchFamily="18" charset="0"/>
              </a:rPr>
              <a:t>must</a:t>
            </a:r>
            <a:r>
              <a:rPr lang="es-ES" sz="2400" u="sng" dirty="0">
                <a:effectLst/>
                <a:latin typeface="Calibri" panose="020F0502020204030204" pitchFamily="34" charset="0"/>
                <a:ea typeface="Calibri" panose="020F0502020204030204" pitchFamily="34" charset="0"/>
                <a:cs typeface="Times New Roman" panose="02020603050405020304" pitchFamily="18" charset="0"/>
              </a:rPr>
              <a:t> be </a:t>
            </a:r>
            <a:r>
              <a:rPr lang="es-ES" sz="2400" u="sng" dirty="0" err="1">
                <a:effectLst/>
                <a:latin typeface="Calibri" panose="020F0502020204030204" pitchFamily="34" charset="0"/>
                <a:ea typeface="Calibri" panose="020F0502020204030204" pitchFamily="34" charset="0"/>
                <a:cs typeface="Times New Roman" panose="02020603050405020304" pitchFamily="18" charset="0"/>
              </a:rPr>
              <a:t>proportionate</a:t>
            </a:r>
            <a:r>
              <a:rPr lang="es-ES" sz="2400" u="sng" dirty="0">
                <a:effectLst/>
                <a:latin typeface="Calibri" panose="020F0502020204030204" pitchFamily="34" charset="0"/>
                <a:ea typeface="Calibri" panose="020F0502020204030204" pitchFamily="34" charset="0"/>
                <a:cs typeface="Times New Roman" panose="02020603050405020304" pitchFamily="18" charset="0"/>
              </a:rPr>
              <a:t>: </a:t>
            </a:r>
            <a:r>
              <a:rPr lang="es-ES" sz="2400" u="sng" dirty="0" err="1">
                <a:effectLst/>
                <a:latin typeface="Calibri" panose="020F0502020204030204" pitchFamily="34" charset="0"/>
                <a:ea typeface="Calibri" panose="020F0502020204030204" pitchFamily="34" charset="0"/>
                <a:cs typeface="Times New Roman" panose="02020603050405020304" pitchFamily="18" charset="0"/>
              </a:rPr>
              <a:t>Restrict</a:t>
            </a:r>
            <a:r>
              <a:rPr lang="es-ES" sz="2400" u="sng" dirty="0">
                <a:effectLst/>
                <a:latin typeface="Calibri" panose="020F0502020204030204" pitchFamily="34" charset="0"/>
                <a:ea typeface="Calibri" panose="020F0502020204030204" pitchFamily="34" charset="0"/>
                <a:cs typeface="Times New Roman" panose="02020603050405020304" pitchFamily="18" charset="0"/>
              </a:rPr>
              <a:t> </a:t>
            </a:r>
            <a:r>
              <a:rPr lang="es-ES" sz="2400" u="sng" dirty="0" err="1">
                <a:effectLst/>
                <a:latin typeface="Calibri" panose="020F0502020204030204" pitchFamily="34" charset="0"/>
                <a:ea typeface="Calibri" panose="020F0502020204030204" pitchFamily="34" charset="0"/>
                <a:cs typeface="Times New Roman" panose="02020603050405020304" pitchFamily="18" charset="0"/>
              </a:rPr>
              <a:t>the</a:t>
            </a:r>
            <a:r>
              <a:rPr lang="es-ES" sz="2400" u="sng" dirty="0">
                <a:effectLst/>
                <a:latin typeface="Calibri" panose="020F0502020204030204" pitchFamily="34" charset="0"/>
                <a:ea typeface="Calibri" panose="020F0502020204030204" pitchFamily="34" charset="0"/>
                <a:cs typeface="Times New Roman" panose="02020603050405020304" pitchFamily="18" charset="0"/>
              </a:rPr>
              <a:t> </a:t>
            </a:r>
            <a:r>
              <a:rPr lang="es-ES" sz="2400" u="sng" dirty="0" err="1">
                <a:effectLst/>
                <a:latin typeface="Calibri" panose="020F0502020204030204" pitchFamily="34" charset="0"/>
                <a:ea typeface="Calibri" panose="020F0502020204030204" pitchFamily="34" charset="0"/>
                <a:cs typeface="Times New Roman" panose="02020603050405020304" pitchFamily="18" charset="0"/>
              </a:rPr>
              <a:t>right</a:t>
            </a:r>
            <a:r>
              <a:rPr lang="es-ES" sz="2400" u="sng" dirty="0">
                <a:effectLst/>
                <a:latin typeface="Calibri" panose="020F0502020204030204" pitchFamily="34" charset="0"/>
                <a:ea typeface="Calibri" panose="020F0502020204030204" pitchFamily="34" charset="0"/>
                <a:cs typeface="Times New Roman" panose="02020603050405020304" pitchFamily="18" charset="0"/>
              </a:rPr>
              <a:t> </a:t>
            </a:r>
            <a:r>
              <a:rPr lang="es-ES" sz="2400" u="sng" dirty="0" err="1">
                <a:effectLst/>
                <a:latin typeface="Calibri" panose="020F0502020204030204" pitchFamily="34" charset="0"/>
                <a:ea typeface="Calibri" panose="020F0502020204030204" pitchFamily="34" charset="0"/>
                <a:cs typeface="Times New Roman" panose="02020603050405020304" pitchFamily="18" charset="0"/>
              </a:rPr>
              <a:t>to</a:t>
            </a:r>
            <a:r>
              <a:rPr lang="es-ES" sz="2400" u="sng" dirty="0">
                <a:effectLst/>
                <a:latin typeface="Calibri" panose="020F0502020204030204" pitchFamily="34" charset="0"/>
                <a:ea typeface="Calibri" panose="020F0502020204030204" pitchFamily="34" charset="0"/>
                <a:cs typeface="Times New Roman" panose="02020603050405020304" pitchFamily="18" charset="0"/>
              </a:rPr>
              <a:t> </a:t>
            </a:r>
            <a:r>
              <a:rPr lang="es-ES" sz="2400" u="sng" dirty="0" err="1">
                <a:effectLst/>
                <a:latin typeface="Calibri" panose="020F0502020204030204" pitchFamily="34" charset="0"/>
                <a:ea typeface="Calibri" panose="020F0502020204030204" pitchFamily="34" charset="0"/>
                <a:cs typeface="Times New Roman" panose="02020603050405020304" pitchFamily="18" charset="0"/>
              </a:rPr>
              <a:t>freedom</a:t>
            </a:r>
            <a:r>
              <a:rPr lang="es-ES" sz="2400" u="sng" dirty="0">
                <a:effectLst/>
                <a:latin typeface="Calibri" panose="020F0502020204030204" pitchFamily="34" charset="0"/>
                <a:ea typeface="Calibri" panose="020F0502020204030204" pitchFamily="34" charset="0"/>
                <a:cs typeface="Times New Roman" panose="02020603050405020304" pitchFamily="18" charset="0"/>
              </a:rPr>
              <a:t> </a:t>
            </a:r>
            <a:r>
              <a:rPr lang="es-ES" sz="2400" u="sng" dirty="0" err="1">
                <a:effectLst/>
                <a:latin typeface="Calibri" panose="020F0502020204030204" pitchFamily="34" charset="0"/>
                <a:ea typeface="Calibri" panose="020F0502020204030204" pitchFamily="34" charset="0"/>
                <a:cs typeface="Times New Roman" panose="02020603050405020304" pitchFamily="18" charset="0"/>
              </a:rPr>
              <a:t>of</a:t>
            </a:r>
            <a:r>
              <a:rPr lang="es-ES" sz="2400" u="sng" dirty="0">
                <a:effectLst/>
                <a:latin typeface="Calibri" panose="020F0502020204030204" pitchFamily="34" charset="0"/>
                <a:ea typeface="Calibri" panose="020F0502020204030204" pitchFamily="34" charset="0"/>
                <a:cs typeface="Times New Roman" panose="02020603050405020304" pitchFamily="18" charset="0"/>
              </a:rPr>
              <a:t> </a:t>
            </a:r>
            <a:r>
              <a:rPr lang="es-ES" sz="2400" u="sng" dirty="0" err="1">
                <a:effectLst/>
                <a:latin typeface="Calibri" panose="020F0502020204030204" pitchFamily="34" charset="0"/>
                <a:ea typeface="Calibri" panose="020F0502020204030204" pitchFamily="34" charset="0"/>
                <a:cs typeface="Times New Roman" panose="02020603050405020304" pitchFamily="18" charset="0"/>
              </a:rPr>
              <a:t>movement</a:t>
            </a:r>
            <a:r>
              <a:rPr lang="es-ES" sz="2400" u="sng" dirty="0">
                <a:effectLst/>
                <a:latin typeface="Calibri" panose="020F0502020204030204" pitchFamily="34" charset="0"/>
                <a:ea typeface="Calibri" panose="020F0502020204030204" pitchFamily="34" charset="0"/>
                <a:cs typeface="Times New Roman" panose="02020603050405020304" pitchFamily="18" charset="0"/>
              </a:rPr>
              <a:t>, </a:t>
            </a:r>
            <a:r>
              <a:rPr lang="es-ES" sz="2400" u="sng" dirty="0" err="1">
                <a:effectLst/>
                <a:latin typeface="Calibri" panose="020F0502020204030204" pitchFamily="34" charset="0"/>
                <a:ea typeface="Calibri" panose="020F0502020204030204" pitchFamily="34" charset="0"/>
                <a:cs typeface="Times New Roman" panose="02020603050405020304" pitchFamily="18" charset="0"/>
              </a:rPr>
              <a:t>may</a:t>
            </a:r>
            <a:r>
              <a:rPr lang="es-ES" sz="2400" u="sng" dirty="0">
                <a:effectLst/>
                <a:latin typeface="Calibri" panose="020F0502020204030204" pitchFamily="34" charset="0"/>
                <a:ea typeface="Calibri" panose="020F0502020204030204" pitchFamily="34" charset="0"/>
                <a:cs typeface="Times New Roman" panose="02020603050405020304" pitchFamily="18" charset="0"/>
              </a:rPr>
              <a:t> be </a:t>
            </a:r>
            <a:r>
              <a:rPr lang="es-ES" sz="2400" u="sng" dirty="0" err="1">
                <a:effectLst/>
                <a:latin typeface="Calibri" panose="020F0502020204030204" pitchFamily="34" charset="0"/>
                <a:ea typeface="Calibri" panose="020F0502020204030204" pitchFamily="34" charset="0"/>
                <a:cs typeface="Times New Roman" panose="02020603050405020304" pitchFamily="18" charset="0"/>
              </a:rPr>
              <a:t>justified</a:t>
            </a:r>
            <a:r>
              <a:rPr lang="es-ES" sz="2400" u="sng" dirty="0">
                <a:effectLst/>
                <a:latin typeface="Calibri" panose="020F0502020204030204" pitchFamily="34" charset="0"/>
                <a:ea typeface="Calibri" panose="020F0502020204030204" pitchFamily="34" charset="0"/>
                <a:cs typeface="Times New Roman" panose="02020603050405020304" pitchFamily="18" charset="0"/>
              </a:rPr>
              <a:t> </a:t>
            </a:r>
            <a:r>
              <a:rPr lang="es-ES" sz="2400" u="sng" dirty="0" err="1">
                <a:effectLst/>
                <a:latin typeface="Calibri" panose="020F0502020204030204" pitchFamily="34" charset="0"/>
                <a:ea typeface="Calibri" panose="020F0502020204030204" pitchFamily="34" charset="0"/>
                <a:cs typeface="Times New Roman" panose="02020603050405020304" pitchFamily="18" charset="0"/>
              </a:rPr>
              <a:t>under</a:t>
            </a:r>
            <a:r>
              <a:rPr lang="es-ES" sz="2400" u="sng" dirty="0">
                <a:effectLst/>
                <a:latin typeface="Calibri" panose="020F0502020204030204" pitchFamily="34" charset="0"/>
                <a:ea typeface="Calibri" panose="020F0502020204030204" pitchFamily="34" charset="0"/>
                <a:cs typeface="Times New Roman" panose="02020603050405020304" pitchFamily="18" charset="0"/>
              </a:rPr>
              <a:t> </a:t>
            </a:r>
            <a:r>
              <a:rPr lang="es-ES" sz="2400" u="sng" dirty="0" err="1">
                <a:effectLst/>
                <a:latin typeface="Calibri" panose="020F0502020204030204" pitchFamily="34" charset="0"/>
                <a:ea typeface="Calibri" panose="020F0502020204030204" pitchFamily="34" charset="0"/>
                <a:cs typeface="Times New Roman" panose="02020603050405020304" pitchFamily="18" charset="0"/>
              </a:rPr>
              <a:t>international</a:t>
            </a:r>
            <a:r>
              <a:rPr lang="es-ES" sz="2400" u="sng" dirty="0">
                <a:effectLst/>
                <a:latin typeface="Calibri" panose="020F0502020204030204" pitchFamily="34" charset="0"/>
                <a:ea typeface="Calibri" panose="020F0502020204030204" pitchFamily="34" charset="0"/>
                <a:cs typeface="Times New Roman" panose="02020603050405020304" pitchFamily="18" charset="0"/>
              </a:rPr>
              <a:t> </a:t>
            </a:r>
            <a:r>
              <a:rPr lang="es-ES" sz="2400" u="sng" dirty="0" err="1">
                <a:effectLst/>
                <a:latin typeface="Calibri" panose="020F0502020204030204" pitchFamily="34" charset="0"/>
                <a:ea typeface="Calibri" panose="020F0502020204030204" pitchFamily="34" charset="0"/>
                <a:cs typeface="Times New Roman" panose="02020603050405020304" pitchFamily="18" charset="0"/>
              </a:rPr>
              <a:t>law</a:t>
            </a:r>
            <a:r>
              <a:rPr lang="es-ES" sz="2400" u="sng" dirty="0">
                <a:effectLst/>
                <a:latin typeface="Calibri" panose="020F0502020204030204" pitchFamily="34" charset="0"/>
                <a:ea typeface="Calibri" panose="020F0502020204030204" pitchFamily="34" charset="0"/>
                <a:cs typeface="Times New Roman" panose="02020603050405020304" pitchFamily="18" charset="0"/>
              </a:rPr>
              <a:t> </a:t>
            </a:r>
            <a:r>
              <a:rPr lang="es-ES" sz="2400" u="sng" dirty="0" err="1">
                <a:effectLst/>
                <a:latin typeface="Calibri" panose="020F0502020204030204" pitchFamily="34" charset="0"/>
                <a:ea typeface="Calibri" panose="020F0502020204030204" pitchFamily="34" charset="0"/>
                <a:cs typeface="Times New Roman" panose="02020603050405020304" pitchFamily="18" charset="0"/>
              </a:rPr>
              <a:t>only</a:t>
            </a:r>
            <a:r>
              <a:rPr lang="es-ES" sz="2400" u="sng" dirty="0">
                <a:effectLst/>
                <a:latin typeface="Calibri" panose="020F0502020204030204" pitchFamily="34" charset="0"/>
                <a:ea typeface="Calibri" panose="020F0502020204030204" pitchFamily="34" charset="0"/>
                <a:cs typeface="Times New Roman" panose="02020603050405020304" pitchFamily="18" charset="0"/>
              </a:rPr>
              <a:t> </a:t>
            </a:r>
            <a:r>
              <a:rPr lang="es-ES" sz="2400" u="sng" dirty="0" err="1">
                <a:effectLst/>
                <a:latin typeface="Calibri" panose="020F0502020204030204" pitchFamily="34" charset="0"/>
                <a:ea typeface="Calibri" panose="020F0502020204030204" pitchFamily="34" charset="0"/>
                <a:cs typeface="Times New Roman" panose="02020603050405020304" pitchFamily="18" charset="0"/>
              </a:rPr>
              <a:t>if</a:t>
            </a:r>
            <a:r>
              <a:rPr lang="es-ES" sz="2400" u="sng" dirty="0">
                <a:effectLst/>
                <a:latin typeface="Calibri" panose="020F0502020204030204" pitchFamily="34" charset="0"/>
                <a:ea typeface="Calibri" panose="020F0502020204030204" pitchFamily="34" charset="0"/>
                <a:cs typeface="Times New Roman" panose="02020603050405020304" pitchFamily="18" charset="0"/>
              </a:rPr>
              <a:t> </a:t>
            </a:r>
            <a:r>
              <a:rPr lang="es-ES" sz="2400" u="sng" dirty="0" err="1">
                <a:effectLst/>
                <a:latin typeface="Calibri" panose="020F0502020204030204" pitchFamily="34" charset="0"/>
                <a:ea typeface="Calibri" panose="020F0502020204030204" pitchFamily="34" charset="0"/>
                <a:cs typeface="Times New Roman" panose="02020603050405020304" pitchFamily="18" charset="0"/>
              </a:rPr>
              <a:t>they</a:t>
            </a:r>
            <a:r>
              <a:rPr lang="es-ES" sz="2400" u="sng" dirty="0">
                <a:effectLst/>
                <a:latin typeface="Calibri" panose="020F0502020204030204" pitchFamily="34" charset="0"/>
                <a:ea typeface="Calibri" panose="020F0502020204030204" pitchFamily="34" charset="0"/>
                <a:cs typeface="Times New Roman" panose="02020603050405020304" pitchFamily="18" charset="0"/>
              </a:rPr>
              <a:t> are </a:t>
            </a:r>
            <a:r>
              <a:rPr lang="es-ES" sz="2400" u="sng" dirty="0" err="1">
                <a:effectLst/>
                <a:latin typeface="Calibri" panose="020F0502020204030204" pitchFamily="34" charset="0"/>
                <a:ea typeface="Calibri" panose="020F0502020204030204" pitchFamily="34" charset="0"/>
                <a:cs typeface="Times New Roman" panose="02020603050405020304" pitchFamily="18" charset="0"/>
              </a:rPr>
              <a:t>proportionate</a:t>
            </a:r>
            <a:r>
              <a:rPr lang="es-ES" sz="2400" u="sng" dirty="0">
                <a:effectLst/>
                <a:latin typeface="Calibri" panose="020F0502020204030204" pitchFamily="34" charset="0"/>
                <a:ea typeface="Calibri" panose="020F0502020204030204" pitchFamily="34" charset="0"/>
                <a:cs typeface="Times New Roman" panose="02020603050405020304" pitchFamily="18" charset="0"/>
              </a:rPr>
              <a:t>, time </a:t>
            </a:r>
            <a:r>
              <a:rPr lang="es-ES" sz="2400" u="sng" dirty="0" err="1">
                <a:effectLst/>
                <a:latin typeface="Calibri" panose="020F0502020204030204" pitchFamily="34" charset="0"/>
                <a:ea typeface="Calibri" panose="020F0502020204030204" pitchFamily="34" charset="0"/>
                <a:cs typeface="Times New Roman" panose="02020603050405020304" pitchFamily="18" charset="0"/>
              </a:rPr>
              <a:t>bound</a:t>
            </a:r>
            <a:r>
              <a:rPr lang="es-ES" sz="2400" u="sng" dirty="0">
                <a:effectLst/>
                <a:latin typeface="Calibri" panose="020F0502020204030204" pitchFamily="34" charset="0"/>
                <a:ea typeface="Calibri" panose="020F0502020204030204" pitchFamily="34" charset="0"/>
                <a:cs typeface="Times New Roman" panose="02020603050405020304" pitchFamily="18" charset="0"/>
              </a:rPr>
              <a:t>, </a:t>
            </a:r>
            <a:r>
              <a:rPr lang="es-ES" sz="2400" u="sng" dirty="0" err="1">
                <a:effectLst/>
                <a:latin typeface="Calibri" panose="020F0502020204030204" pitchFamily="34" charset="0"/>
                <a:ea typeface="Calibri" panose="020F0502020204030204" pitchFamily="34" charset="0"/>
                <a:cs typeface="Times New Roman" panose="02020603050405020304" pitchFamily="18" charset="0"/>
              </a:rPr>
              <a:t>undertaken</a:t>
            </a:r>
            <a:r>
              <a:rPr lang="es-ES" sz="2400" u="sng" dirty="0">
                <a:effectLst/>
                <a:latin typeface="Calibri" panose="020F0502020204030204" pitchFamily="34" charset="0"/>
                <a:ea typeface="Calibri" panose="020F0502020204030204" pitchFamily="34" charset="0"/>
                <a:cs typeface="Times New Roman" panose="02020603050405020304" pitchFamily="18" charset="0"/>
              </a:rPr>
              <a:t> </a:t>
            </a:r>
            <a:r>
              <a:rPr lang="es-ES" sz="2400" u="sng" dirty="0" err="1">
                <a:effectLst/>
                <a:latin typeface="Calibri" panose="020F0502020204030204" pitchFamily="34" charset="0"/>
                <a:ea typeface="Calibri" panose="020F0502020204030204" pitchFamily="34" charset="0"/>
                <a:cs typeface="Times New Roman" panose="02020603050405020304" pitchFamily="18" charset="0"/>
              </a:rPr>
              <a:t>for</a:t>
            </a:r>
            <a:r>
              <a:rPr lang="es-ES" sz="2400" u="sng" dirty="0">
                <a:effectLst/>
                <a:latin typeface="Calibri" panose="020F0502020204030204" pitchFamily="34" charset="0"/>
                <a:ea typeface="Calibri" panose="020F0502020204030204" pitchFamily="34" charset="0"/>
                <a:cs typeface="Times New Roman" panose="02020603050405020304" pitchFamily="18" charset="0"/>
              </a:rPr>
              <a:t> </a:t>
            </a:r>
            <a:r>
              <a:rPr lang="es-ES" sz="2400" u="sng" dirty="0" err="1">
                <a:effectLst/>
                <a:latin typeface="Calibri" panose="020F0502020204030204" pitchFamily="34" charset="0"/>
                <a:ea typeface="Calibri" panose="020F0502020204030204" pitchFamily="34" charset="0"/>
                <a:cs typeface="Times New Roman" panose="02020603050405020304" pitchFamily="18" charset="0"/>
              </a:rPr>
              <a:t>legitimate</a:t>
            </a:r>
            <a:r>
              <a:rPr lang="es-ES" sz="2400" u="sng" dirty="0">
                <a:effectLst/>
                <a:latin typeface="Calibri" panose="020F0502020204030204" pitchFamily="34" charset="0"/>
                <a:ea typeface="Calibri" panose="020F0502020204030204" pitchFamily="34" charset="0"/>
                <a:cs typeface="Times New Roman" panose="02020603050405020304" pitchFamily="18" charset="0"/>
              </a:rPr>
              <a:t> </a:t>
            </a:r>
            <a:r>
              <a:rPr lang="es-ES" sz="2400" u="sng" dirty="0" err="1">
                <a:effectLst/>
                <a:latin typeface="Calibri" panose="020F0502020204030204" pitchFamily="34" charset="0"/>
                <a:ea typeface="Calibri" panose="020F0502020204030204" pitchFamily="34" charset="0"/>
                <a:cs typeface="Times New Roman" panose="02020603050405020304" pitchFamily="18" charset="0"/>
              </a:rPr>
              <a:t>aims</a:t>
            </a:r>
            <a:r>
              <a:rPr lang="es-ES" sz="2400" u="sng" dirty="0">
                <a:effectLst/>
                <a:latin typeface="Calibri" panose="020F0502020204030204" pitchFamily="34" charset="0"/>
                <a:ea typeface="Calibri" panose="020F0502020204030204" pitchFamily="34" charset="0"/>
                <a:cs typeface="Times New Roman" panose="02020603050405020304" pitchFamily="18" charset="0"/>
              </a:rPr>
              <a:t>, </a:t>
            </a:r>
            <a:r>
              <a:rPr lang="es-ES" sz="2400" u="sng" dirty="0" err="1">
                <a:effectLst/>
                <a:latin typeface="Calibri" panose="020F0502020204030204" pitchFamily="34" charset="0"/>
                <a:ea typeface="Calibri" panose="020F0502020204030204" pitchFamily="34" charset="0"/>
                <a:cs typeface="Times New Roman" panose="02020603050405020304" pitchFamily="18" charset="0"/>
              </a:rPr>
              <a:t>strictly</a:t>
            </a:r>
            <a:r>
              <a:rPr lang="es-ES" sz="2400" u="sng" dirty="0">
                <a:effectLst/>
                <a:latin typeface="Calibri" panose="020F0502020204030204" pitchFamily="34" charset="0"/>
                <a:ea typeface="Calibri" panose="020F0502020204030204" pitchFamily="34" charset="0"/>
                <a:cs typeface="Times New Roman" panose="02020603050405020304" pitchFamily="18" charset="0"/>
              </a:rPr>
              <a:t> </a:t>
            </a:r>
            <a:r>
              <a:rPr lang="es-ES" sz="2400" u="sng" dirty="0" err="1">
                <a:effectLst/>
                <a:latin typeface="Calibri" panose="020F0502020204030204" pitchFamily="34" charset="0"/>
                <a:ea typeface="Calibri" panose="020F0502020204030204" pitchFamily="34" charset="0"/>
                <a:cs typeface="Times New Roman" panose="02020603050405020304" pitchFamily="18" charset="0"/>
              </a:rPr>
              <a:t>necessary</a:t>
            </a:r>
            <a:r>
              <a:rPr lang="es-ES" sz="2400" u="sng" dirty="0">
                <a:effectLst/>
                <a:latin typeface="Calibri" panose="020F0502020204030204" pitchFamily="34" charset="0"/>
                <a:ea typeface="Calibri" panose="020F0502020204030204" pitchFamily="34" charset="0"/>
                <a:cs typeface="Times New Roman" panose="02020603050405020304" pitchFamily="18" charset="0"/>
              </a:rPr>
              <a:t>, </a:t>
            </a:r>
            <a:r>
              <a:rPr lang="es-ES" sz="2400" u="sng" dirty="0" err="1">
                <a:effectLst/>
                <a:latin typeface="Calibri" panose="020F0502020204030204" pitchFamily="34" charset="0"/>
                <a:ea typeface="Calibri" panose="020F0502020204030204" pitchFamily="34" charset="0"/>
                <a:cs typeface="Times New Roman" panose="02020603050405020304" pitchFamily="18" charset="0"/>
              </a:rPr>
              <a:t>voluntary</a:t>
            </a:r>
            <a:r>
              <a:rPr lang="es-ES" sz="2400" u="sng" dirty="0">
                <a:effectLst/>
                <a:latin typeface="Calibri" panose="020F0502020204030204" pitchFamily="34" charset="0"/>
                <a:ea typeface="Calibri" panose="020F0502020204030204" pitchFamily="34" charset="0"/>
                <a:cs typeface="Times New Roman" panose="02020603050405020304" pitchFamily="18" charset="0"/>
              </a:rPr>
              <a:t> </a:t>
            </a:r>
            <a:r>
              <a:rPr lang="es-ES" sz="2400" u="sng" dirty="0" err="1">
                <a:effectLst/>
                <a:latin typeface="Calibri" panose="020F0502020204030204" pitchFamily="34" charset="0"/>
                <a:ea typeface="Calibri" panose="020F0502020204030204" pitchFamily="34" charset="0"/>
                <a:cs typeface="Times New Roman" panose="02020603050405020304" pitchFamily="18" charset="0"/>
              </a:rPr>
              <a:t>wherever</a:t>
            </a:r>
            <a:r>
              <a:rPr lang="es-ES" sz="2400" u="sng" dirty="0">
                <a:effectLst/>
                <a:latin typeface="Calibri" panose="020F0502020204030204" pitchFamily="34" charset="0"/>
                <a:ea typeface="Calibri" panose="020F0502020204030204" pitchFamily="34" charset="0"/>
                <a:cs typeface="Times New Roman" panose="02020603050405020304" pitchFamily="18" charset="0"/>
              </a:rPr>
              <a:t> </a:t>
            </a:r>
            <a:r>
              <a:rPr lang="es-ES" sz="2400" u="sng" dirty="0" err="1">
                <a:effectLst/>
                <a:latin typeface="Calibri" panose="020F0502020204030204" pitchFamily="34" charset="0"/>
                <a:ea typeface="Calibri" panose="020F0502020204030204" pitchFamily="34" charset="0"/>
                <a:cs typeface="Times New Roman" panose="02020603050405020304" pitchFamily="18" charset="0"/>
              </a:rPr>
              <a:t>possible</a:t>
            </a:r>
            <a:r>
              <a:rPr lang="es-ES" sz="2400" u="sng" dirty="0">
                <a:effectLst/>
                <a:latin typeface="Calibri" panose="020F0502020204030204" pitchFamily="34" charset="0"/>
                <a:ea typeface="Calibri" panose="020F0502020204030204" pitchFamily="34" charset="0"/>
                <a:cs typeface="Times New Roman" panose="02020603050405020304" pitchFamily="18" charset="0"/>
              </a:rPr>
              <a:t> and </a:t>
            </a:r>
            <a:r>
              <a:rPr lang="es-ES" sz="2400" u="sng" dirty="0" err="1">
                <a:effectLst/>
                <a:latin typeface="Calibri" panose="020F0502020204030204" pitchFamily="34" charset="0"/>
                <a:ea typeface="Calibri" panose="020F0502020204030204" pitchFamily="34" charset="0"/>
                <a:cs typeface="Times New Roman" panose="02020603050405020304" pitchFamily="18" charset="0"/>
              </a:rPr>
              <a:t>applied</a:t>
            </a:r>
            <a:r>
              <a:rPr lang="es-ES" sz="2400" u="sng" dirty="0">
                <a:effectLst/>
                <a:latin typeface="Calibri" panose="020F0502020204030204" pitchFamily="34" charset="0"/>
                <a:ea typeface="Calibri" panose="020F0502020204030204" pitchFamily="34" charset="0"/>
                <a:cs typeface="Times New Roman" panose="02020603050405020304" pitchFamily="18" charset="0"/>
              </a:rPr>
              <a:t> in a non-</a:t>
            </a:r>
            <a:r>
              <a:rPr lang="es-ES" sz="2400" u="sng" dirty="0" err="1">
                <a:effectLst/>
                <a:latin typeface="Calibri" panose="020F0502020204030204" pitchFamily="34" charset="0"/>
                <a:ea typeface="Calibri" panose="020F0502020204030204" pitchFamily="34" charset="0"/>
                <a:cs typeface="Times New Roman" panose="02020603050405020304" pitchFamily="18" charset="0"/>
              </a:rPr>
              <a:t>discriminatory</a:t>
            </a:r>
            <a:r>
              <a:rPr lang="es-ES" sz="2400" u="sng" dirty="0">
                <a:effectLst/>
                <a:latin typeface="Calibri" panose="020F0502020204030204" pitchFamily="34" charset="0"/>
                <a:ea typeface="Calibri" panose="020F0502020204030204" pitchFamily="34" charset="0"/>
                <a:cs typeface="Times New Roman" panose="02020603050405020304" pitchFamily="18" charset="0"/>
              </a:rPr>
              <a:t> </a:t>
            </a:r>
            <a:r>
              <a:rPr lang="es-ES" sz="2400" u="sng" dirty="0" err="1">
                <a:effectLst/>
                <a:latin typeface="Calibri" panose="020F0502020204030204" pitchFamily="34" charset="0"/>
                <a:ea typeface="Calibri" panose="020F0502020204030204" pitchFamily="34" charset="0"/>
                <a:cs typeface="Times New Roman" panose="02020603050405020304" pitchFamily="18" charset="0"/>
              </a:rPr>
              <a:t>way</a:t>
            </a:r>
            <a:r>
              <a:rPr lang="es-ES" sz="2400" dirty="0">
                <a:effectLst/>
                <a:latin typeface="Calibri" panose="020F0502020204030204" pitchFamily="34" charset="0"/>
                <a:ea typeface="Calibri" panose="020F0502020204030204" pitchFamily="34" charset="0"/>
                <a:cs typeface="Times New Roman" panose="02020603050405020304" pitchFamily="18" charset="0"/>
              </a:rPr>
              <a:t>. </a:t>
            </a:r>
            <a:r>
              <a:rPr lang="es-ES" sz="2400" dirty="0" err="1">
                <a:effectLst/>
                <a:latin typeface="Calibri" panose="020F0502020204030204" pitchFamily="34" charset="0"/>
                <a:ea typeface="Calibri" panose="020F0502020204030204" pitchFamily="34" charset="0"/>
                <a:cs typeface="Times New Roman" panose="02020603050405020304" pitchFamily="18" charset="0"/>
              </a:rPr>
              <a:t>Quarantines</a:t>
            </a:r>
            <a:r>
              <a:rPr lang="es-ES" sz="2400" dirty="0">
                <a:effectLst/>
                <a:latin typeface="Calibri" panose="020F0502020204030204" pitchFamily="34" charset="0"/>
                <a:ea typeface="Calibri" panose="020F0502020204030204" pitchFamily="34" charset="0"/>
                <a:cs typeface="Times New Roman" panose="02020603050405020304" pitchFamily="18" charset="0"/>
              </a:rPr>
              <a:t> </a:t>
            </a:r>
            <a:r>
              <a:rPr lang="es-ES" sz="2400" dirty="0" err="1">
                <a:effectLst/>
                <a:latin typeface="Calibri" panose="020F0502020204030204" pitchFamily="34" charset="0"/>
                <a:ea typeface="Calibri" panose="020F0502020204030204" pitchFamily="34" charset="0"/>
                <a:cs typeface="Times New Roman" panose="02020603050405020304" pitchFamily="18" charset="0"/>
              </a:rPr>
              <a:t>must</a:t>
            </a:r>
            <a:r>
              <a:rPr lang="es-ES" sz="2400" dirty="0">
                <a:effectLst/>
                <a:latin typeface="Calibri" panose="020F0502020204030204" pitchFamily="34" charset="0"/>
                <a:ea typeface="Calibri" panose="020F0502020204030204" pitchFamily="34" charset="0"/>
                <a:cs typeface="Times New Roman" panose="02020603050405020304" pitchFamily="18" charset="0"/>
              </a:rPr>
              <a:t> be </a:t>
            </a:r>
            <a:r>
              <a:rPr lang="es-ES" sz="2400" dirty="0" err="1">
                <a:effectLst/>
                <a:latin typeface="Calibri" panose="020F0502020204030204" pitchFamily="34" charset="0"/>
                <a:ea typeface="Calibri" panose="020F0502020204030204" pitchFamily="34" charset="0"/>
                <a:cs typeface="Times New Roman" panose="02020603050405020304" pitchFamily="18" charset="0"/>
              </a:rPr>
              <a:t>imposed</a:t>
            </a:r>
            <a:r>
              <a:rPr lang="es-ES" sz="2400" dirty="0">
                <a:effectLst/>
                <a:latin typeface="Calibri" panose="020F0502020204030204" pitchFamily="34" charset="0"/>
                <a:ea typeface="Calibri" panose="020F0502020204030204" pitchFamily="34" charset="0"/>
                <a:cs typeface="Times New Roman" panose="02020603050405020304" pitchFamily="18" charset="0"/>
              </a:rPr>
              <a:t> in a </a:t>
            </a:r>
            <a:r>
              <a:rPr lang="es-ES" sz="2400" dirty="0" err="1">
                <a:effectLst/>
                <a:latin typeface="Calibri" panose="020F0502020204030204" pitchFamily="34" charset="0"/>
                <a:ea typeface="Calibri" panose="020F0502020204030204" pitchFamily="34" charset="0"/>
                <a:cs typeface="Times New Roman" panose="02020603050405020304" pitchFamily="18" charset="0"/>
              </a:rPr>
              <a:t>safe</a:t>
            </a:r>
            <a:r>
              <a:rPr lang="es-ES" sz="2400" dirty="0">
                <a:effectLst/>
                <a:latin typeface="Calibri" panose="020F0502020204030204" pitchFamily="34" charset="0"/>
                <a:ea typeface="Calibri" panose="020F0502020204030204" pitchFamily="34" charset="0"/>
                <a:cs typeface="Times New Roman" panose="02020603050405020304" pitchFamily="18" charset="0"/>
              </a:rPr>
              <a:t> and </a:t>
            </a:r>
            <a:r>
              <a:rPr lang="es-ES" sz="2400" dirty="0" err="1">
                <a:effectLst/>
                <a:latin typeface="Calibri" panose="020F0502020204030204" pitchFamily="34" charset="0"/>
                <a:ea typeface="Calibri" panose="020F0502020204030204" pitchFamily="34" charset="0"/>
                <a:cs typeface="Times New Roman" panose="02020603050405020304" pitchFamily="18" charset="0"/>
              </a:rPr>
              <a:t>respectful</a:t>
            </a:r>
            <a:r>
              <a:rPr lang="es-ES" sz="2400" dirty="0">
                <a:effectLst/>
                <a:latin typeface="Calibri" panose="020F0502020204030204" pitchFamily="34" charset="0"/>
                <a:ea typeface="Calibri" panose="020F0502020204030204" pitchFamily="34" charset="0"/>
                <a:cs typeface="Times New Roman" panose="02020603050405020304" pitchFamily="18" charset="0"/>
              </a:rPr>
              <a:t> </a:t>
            </a:r>
            <a:r>
              <a:rPr lang="es-ES" sz="2400" dirty="0" err="1">
                <a:effectLst/>
                <a:latin typeface="Calibri" panose="020F0502020204030204" pitchFamily="34" charset="0"/>
                <a:ea typeface="Calibri" panose="020F0502020204030204" pitchFamily="34" charset="0"/>
                <a:cs typeface="Times New Roman" panose="02020603050405020304" pitchFamily="18" charset="0"/>
              </a:rPr>
              <a:t>manner</a:t>
            </a:r>
            <a:r>
              <a:rPr lang="es-ES" sz="2400" dirty="0">
                <a:effectLst/>
                <a:latin typeface="Calibri" panose="020F0502020204030204" pitchFamily="34" charset="0"/>
                <a:ea typeface="Calibri" panose="020F0502020204030204" pitchFamily="34" charset="0"/>
                <a:cs typeface="Times New Roman" panose="02020603050405020304" pitchFamily="18" charset="0"/>
              </a:rPr>
              <a:t>. </a:t>
            </a:r>
            <a:r>
              <a:rPr lang="es-ES" sz="2400" dirty="0" err="1">
                <a:effectLst/>
                <a:latin typeface="Calibri" panose="020F0502020204030204" pitchFamily="34" charset="0"/>
                <a:ea typeface="Calibri" panose="020F0502020204030204" pitchFamily="34" charset="0"/>
                <a:cs typeface="Times New Roman" panose="02020603050405020304" pitchFamily="18" charset="0"/>
              </a:rPr>
              <a:t>The</a:t>
            </a:r>
            <a:r>
              <a:rPr lang="es-ES" sz="2400" dirty="0">
                <a:effectLst/>
                <a:latin typeface="Calibri" panose="020F0502020204030204" pitchFamily="34" charset="0"/>
                <a:ea typeface="Calibri" panose="020F0502020204030204" pitchFamily="34" charset="0"/>
                <a:cs typeface="Times New Roman" panose="02020603050405020304" pitchFamily="18" charset="0"/>
              </a:rPr>
              <a:t> </a:t>
            </a:r>
            <a:r>
              <a:rPr lang="es-ES" sz="2400" dirty="0" err="1">
                <a:effectLst/>
                <a:latin typeface="Calibri" panose="020F0502020204030204" pitchFamily="34" charset="0"/>
                <a:ea typeface="Calibri" panose="020F0502020204030204" pitchFamily="34" charset="0"/>
                <a:cs typeface="Times New Roman" panose="02020603050405020304" pitchFamily="18" charset="0"/>
              </a:rPr>
              <a:t>rights</a:t>
            </a:r>
            <a:r>
              <a:rPr lang="es-ES" sz="2400" dirty="0">
                <a:effectLst/>
                <a:latin typeface="Calibri" panose="020F0502020204030204" pitchFamily="34" charset="0"/>
                <a:ea typeface="Calibri" panose="020F0502020204030204" pitchFamily="34" charset="0"/>
                <a:cs typeface="Times New Roman" panose="02020603050405020304" pitchFamily="18" charset="0"/>
              </a:rPr>
              <a:t> </a:t>
            </a:r>
            <a:r>
              <a:rPr lang="es-ES" sz="2400" dirty="0" err="1">
                <a:effectLst/>
                <a:latin typeface="Calibri" panose="020F0502020204030204" pitchFamily="34" charset="0"/>
                <a:ea typeface="Calibri" panose="020F0502020204030204" pitchFamily="34" charset="0"/>
                <a:cs typeface="Times New Roman" panose="02020603050405020304" pitchFamily="18" charset="0"/>
              </a:rPr>
              <a:t>of</a:t>
            </a:r>
            <a:r>
              <a:rPr lang="es-ES" sz="2400" dirty="0">
                <a:effectLst/>
                <a:latin typeface="Calibri" panose="020F0502020204030204" pitchFamily="34" charset="0"/>
                <a:ea typeface="Calibri" panose="020F0502020204030204" pitchFamily="34" charset="0"/>
                <a:cs typeface="Times New Roman" panose="02020603050405020304" pitchFamily="18" charset="0"/>
              </a:rPr>
              <a:t> </a:t>
            </a:r>
            <a:r>
              <a:rPr lang="es-ES" sz="2400" dirty="0" err="1">
                <a:effectLst/>
                <a:latin typeface="Calibri" panose="020F0502020204030204" pitchFamily="34" charset="0"/>
                <a:ea typeface="Calibri" panose="020F0502020204030204" pitchFamily="34" charset="0"/>
                <a:cs typeface="Times New Roman" panose="02020603050405020304" pitchFamily="18" charset="0"/>
              </a:rPr>
              <a:t>those</a:t>
            </a:r>
            <a:r>
              <a:rPr lang="es-ES" sz="2400" dirty="0">
                <a:effectLst/>
                <a:latin typeface="Calibri" panose="020F0502020204030204" pitchFamily="34" charset="0"/>
                <a:ea typeface="Calibri" panose="020F0502020204030204" pitchFamily="34" charset="0"/>
                <a:cs typeface="Times New Roman" panose="02020603050405020304" pitchFamily="18" charset="0"/>
              </a:rPr>
              <a:t> </a:t>
            </a:r>
            <a:r>
              <a:rPr lang="es-ES" sz="2400" dirty="0" err="1">
                <a:effectLst/>
                <a:latin typeface="Calibri" panose="020F0502020204030204" pitchFamily="34" charset="0"/>
                <a:ea typeface="Calibri" panose="020F0502020204030204" pitchFamily="34" charset="0"/>
                <a:cs typeface="Times New Roman" panose="02020603050405020304" pitchFamily="18" charset="0"/>
              </a:rPr>
              <a:t>under</a:t>
            </a:r>
            <a:r>
              <a:rPr lang="es-ES" sz="2400" dirty="0">
                <a:effectLst/>
                <a:latin typeface="Calibri" panose="020F0502020204030204" pitchFamily="34" charset="0"/>
                <a:ea typeface="Calibri" panose="020F0502020204030204" pitchFamily="34" charset="0"/>
                <a:cs typeface="Times New Roman" panose="02020603050405020304" pitchFamily="18" charset="0"/>
              </a:rPr>
              <a:t> </a:t>
            </a:r>
            <a:r>
              <a:rPr lang="es-ES" sz="2400" dirty="0" err="1">
                <a:effectLst/>
                <a:latin typeface="Calibri" panose="020F0502020204030204" pitchFamily="34" charset="0"/>
                <a:ea typeface="Calibri" panose="020F0502020204030204" pitchFamily="34" charset="0"/>
                <a:cs typeface="Times New Roman" panose="02020603050405020304" pitchFamily="18" charset="0"/>
              </a:rPr>
              <a:t>quarantine</a:t>
            </a:r>
            <a:r>
              <a:rPr lang="es-ES" sz="2400" dirty="0">
                <a:effectLst/>
                <a:latin typeface="Calibri" panose="020F0502020204030204" pitchFamily="34" charset="0"/>
                <a:ea typeface="Calibri" panose="020F0502020204030204" pitchFamily="34" charset="0"/>
                <a:cs typeface="Times New Roman" panose="02020603050405020304" pitchFamily="18" charset="0"/>
              </a:rPr>
              <a:t> </a:t>
            </a:r>
            <a:r>
              <a:rPr lang="es-ES" sz="2400" dirty="0" err="1">
                <a:effectLst/>
                <a:latin typeface="Calibri" panose="020F0502020204030204" pitchFamily="34" charset="0"/>
                <a:ea typeface="Calibri" panose="020F0502020204030204" pitchFamily="34" charset="0"/>
                <a:cs typeface="Times New Roman" panose="02020603050405020304" pitchFamily="18" charset="0"/>
              </a:rPr>
              <a:t>must</a:t>
            </a:r>
            <a:r>
              <a:rPr lang="es-ES" sz="2400" dirty="0">
                <a:effectLst/>
                <a:latin typeface="Calibri" panose="020F0502020204030204" pitchFamily="34" charset="0"/>
                <a:ea typeface="Calibri" panose="020F0502020204030204" pitchFamily="34" charset="0"/>
                <a:cs typeface="Times New Roman" panose="02020603050405020304" pitchFamily="18" charset="0"/>
              </a:rPr>
              <a:t> be </a:t>
            </a:r>
            <a:r>
              <a:rPr lang="es-ES" sz="2400" dirty="0" err="1">
                <a:effectLst/>
                <a:latin typeface="Calibri" panose="020F0502020204030204" pitchFamily="34" charset="0"/>
                <a:ea typeface="Calibri" panose="020F0502020204030204" pitchFamily="34" charset="0"/>
                <a:cs typeface="Times New Roman" panose="02020603050405020304" pitchFamily="18" charset="0"/>
              </a:rPr>
              <a:t>respected</a:t>
            </a:r>
            <a:r>
              <a:rPr lang="es-ES" sz="2400" dirty="0">
                <a:effectLst/>
                <a:latin typeface="Calibri" panose="020F0502020204030204" pitchFamily="34" charset="0"/>
                <a:ea typeface="Calibri" panose="020F0502020204030204" pitchFamily="34" charset="0"/>
                <a:cs typeface="Times New Roman" panose="02020603050405020304" pitchFamily="18" charset="0"/>
              </a:rPr>
              <a:t> and </a:t>
            </a:r>
            <a:r>
              <a:rPr lang="es-ES" sz="2400" dirty="0" err="1">
                <a:effectLst/>
                <a:latin typeface="Calibri" panose="020F0502020204030204" pitchFamily="34" charset="0"/>
                <a:ea typeface="Calibri" panose="020F0502020204030204" pitchFamily="34" charset="0"/>
                <a:cs typeface="Times New Roman" panose="02020603050405020304" pitchFamily="18" charset="0"/>
              </a:rPr>
              <a:t>protected</a:t>
            </a:r>
            <a:r>
              <a:rPr lang="es-ES" sz="2400" dirty="0">
                <a:effectLst/>
                <a:latin typeface="Calibri" panose="020F0502020204030204" pitchFamily="34" charset="0"/>
                <a:ea typeface="Calibri" panose="020F0502020204030204" pitchFamily="34" charset="0"/>
                <a:cs typeface="Times New Roman" panose="02020603050405020304" pitchFamily="18" charset="0"/>
              </a:rPr>
              <a:t>, </a:t>
            </a:r>
            <a:r>
              <a:rPr lang="es-ES" sz="2400" dirty="0" err="1">
                <a:effectLst/>
                <a:latin typeface="Calibri" panose="020F0502020204030204" pitchFamily="34" charset="0"/>
                <a:ea typeface="Calibri" panose="020F0502020204030204" pitchFamily="34" charset="0"/>
                <a:cs typeface="Times New Roman" panose="02020603050405020304" pitchFamily="18" charset="0"/>
              </a:rPr>
              <a:t>including</a:t>
            </a:r>
            <a:r>
              <a:rPr lang="es-ES" sz="2400" dirty="0">
                <a:effectLst/>
                <a:latin typeface="Calibri" panose="020F0502020204030204" pitchFamily="34" charset="0"/>
                <a:ea typeface="Calibri" panose="020F0502020204030204" pitchFamily="34" charset="0"/>
                <a:cs typeface="Times New Roman" panose="02020603050405020304" pitchFamily="18" charset="0"/>
              </a:rPr>
              <a:t> </a:t>
            </a:r>
            <a:r>
              <a:rPr lang="es-ES" sz="2400" dirty="0" err="1">
                <a:effectLst/>
                <a:latin typeface="Calibri" panose="020F0502020204030204" pitchFamily="34" charset="0"/>
                <a:ea typeface="Calibri" panose="020F0502020204030204" pitchFamily="34" charset="0"/>
                <a:cs typeface="Times New Roman" panose="02020603050405020304" pitchFamily="18" charset="0"/>
              </a:rPr>
              <a:t>ensuring</a:t>
            </a:r>
            <a:r>
              <a:rPr lang="es-ES" sz="2400" dirty="0">
                <a:effectLst/>
                <a:latin typeface="Calibri" panose="020F0502020204030204" pitchFamily="34" charset="0"/>
                <a:ea typeface="Calibri" panose="020F0502020204030204" pitchFamily="34" charset="0"/>
                <a:cs typeface="Times New Roman" panose="02020603050405020304" pitchFamily="18" charset="0"/>
              </a:rPr>
              <a:t> </a:t>
            </a:r>
            <a:r>
              <a:rPr lang="es-ES" sz="2400" dirty="0" err="1">
                <a:effectLst/>
                <a:latin typeface="Calibri" panose="020F0502020204030204" pitchFamily="34" charset="0"/>
                <a:ea typeface="Calibri" panose="020F0502020204030204" pitchFamily="34" charset="0"/>
                <a:cs typeface="Times New Roman" panose="02020603050405020304" pitchFamily="18" charset="0"/>
              </a:rPr>
              <a:t>access</a:t>
            </a:r>
            <a:r>
              <a:rPr lang="es-ES" sz="2400" dirty="0">
                <a:effectLst/>
                <a:latin typeface="Calibri" panose="020F0502020204030204" pitchFamily="34" charset="0"/>
                <a:ea typeface="Calibri" panose="020F0502020204030204" pitchFamily="34" charset="0"/>
                <a:cs typeface="Times New Roman" panose="02020603050405020304" pitchFamily="18" charset="0"/>
              </a:rPr>
              <a:t> </a:t>
            </a:r>
            <a:r>
              <a:rPr lang="es-ES" sz="2400" dirty="0" err="1">
                <a:effectLst/>
                <a:latin typeface="Calibri" panose="020F0502020204030204" pitchFamily="34" charset="0"/>
                <a:ea typeface="Calibri" panose="020F0502020204030204" pitchFamily="34" charset="0"/>
                <a:cs typeface="Times New Roman" panose="02020603050405020304" pitchFamily="18" charset="0"/>
              </a:rPr>
              <a:t>to</a:t>
            </a:r>
            <a:r>
              <a:rPr lang="es-ES" sz="2400" dirty="0">
                <a:effectLst/>
                <a:latin typeface="Calibri" panose="020F0502020204030204" pitchFamily="34" charset="0"/>
                <a:ea typeface="Calibri" panose="020F0502020204030204" pitchFamily="34" charset="0"/>
                <a:cs typeface="Times New Roman" panose="02020603050405020304" pitchFamily="18" charset="0"/>
              </a:rPr>
              <a:t> </a:t>
            </a:r>
            <a:r>
              <a:rPr lang="es-ES" sz="2400" dirty="0" err="1">
                <a:effectLst/>
                <a:latin typeface="Calibri" panose="020F0502020204030204" pitchFamily="34" charset="0"/>
                <a:ea typeface="Calibri" panose="020F0502020204030204" pitchFamily="34" charset="0"/>
                <a:cs typeface="Times New Roman" panose="02020603050405020304" pitchFamily="18" charset="0"/>
              </a:rPr>
              <a:t>health</a:t>
            </a:r>
            <a:r>
              <a:rPr lang="es-ES" sz="2400" dirty="0">
                <a:effectLst/>
                <a:latin typeface="Calibri" panose="020F0502020204030204" pitchFamily="34" charset="0"/>
                <a:ea typeface="Calibri" panose="020F0502020204030204" pitchFamily="34" charset="0"/>
                <a:cs typeface="Times New Roman" panose="02020603050405020304" pitchFamily="18" charset="0"/>
              </a:rPr>
              <a:t> </a:t>
            </a:r>
            <a:r>
              <a:rPr lang="es-ES" sz="2400" dirty="0" err="1">
                <a:effectLst/>
                <a:latin typeface="Calibri" panose="020F0502020204030204" pitchFamily="34" charset="0"/>
                <a:ea typeface="Calibri" panose="020F0502020204030204" pitchFamily="34" charset="0"/>
                <a:cs typeface="Times New Roman" panose="02020603050405020304" pitchFamily="18" charset="0"/>
              </a:rPr>
              <a:t>care</a:t>
            </a:r>
            <a:r>
              <a:rPr lang="es-ES" sz="2400" dirty="0">
                <a:effectLst/>
                <a:latin typeface="Calibri" panose="020F0502020204030204" pitchFamily="34" charset="0"/>
                <a:ea typeface="Calibri" panose="020F0502020204030204" pitchFamily="34" charset="0"/>
                <a:cs typeface="Times New Roman" panose="02020603050405020304" pitchFamily="18" charset="0"/>
              </a:rPr>
              <a:t>, </a:t>
            </a:r>
            <a:r>
              <a:rPr lang="es-ES" sz="2400" dirty="0" err="1">
                <a:effectLst/>
                <a:latin typeface="Calibri" panose="020F0502020204030204" pitchFamily="34" charset="0"/>
                <a:ea typeface="Calibri" panose="020F0502020204030204" pitchFamily="34" charset="0"/>
                <a:cs typeface="Times New Roman" panose="02020603050405020304" pitchFamily="18" charset="0"/>
              </a:rPr>
              <a:t>food</a:t>
            </a:r>
            <a:r>
              <a:rPr lang="es-ES" sz="2400" dirty="0">
                <a:effectLst/>
                <a:latin typeface="Calibri" panose="020F0502020204030204" pitchFamily="34" charset="0"/>
                <a:ea typeface="Calibri" panose="020F0502020204030204" pitchFamily="34" charset="0"/>
                <a:cs typeface="Times New Roman" panose="02020603050405020304" pitchFamily="18" charset="0"/>
              </a:rPr>
              <a:t> and </a:t>
            </a:r>
            <a:r>
              <a:rPr lang="es-ES" sz="2400" dirty="0" err="1">
                <a:effectLst/>
                <a:latin typeface="Calibri" panose="020F0502020204030204" pitchFamily="34" charset="0"/>
                <a:ea typeface="Calibri" panose="020F0502020204030204" pitchFamily="34" charset="0"/>
                <a:cs typeface="Times New Roman" panose="02020603050405020304" pitchFamily="18" charset="0"/>
              </a:rPr>
              <a:t>other</a:t>
            </a:r>
            <a:r>
              <a:rPr lang="es-ES" sz="2400" dirty="0">
                <a:effectLst/>
                <a:latin typeface="Calibri" panose="020F0502020204030204" pitchFamily="34" charset="0"/>
                <a:ea typeface="Calibri" panose="020F0502020204030204" pitchFamily="34" charset="0"/>
                <a:cs typeface="Times New Roman" panose="02020603050405020304" pitchFamily="18" charset="0"/>
              </a:rPr>
              <a:t> </a:t>
            </a:r>
            <a:r>
              <a:rPr lang="es-ES" sz="2400" dirty="0" err="1">
                <a:effectLst/>
                <a:latin typeface="Calibri" panose="020F0502020204030204" pitchFamily="34" charset="0"/>
                <a:ea typeface="Calibri" panose="020F0502020204030204" pitchFamily="34" charset="0"/>
                <a:cs typeface="Times New Roman" panose="02020603050405020304" pitchFamily="18" charset="0"/>
              </a:rPr>
              <a:t>necessities</a:t>
            </a:r>
            <a:r>
              <a:rPr lang="es-ES" sz="2400" dirty="0">
                <a:effectLst/>
                <a:latin typeface="Calibri" panose="020F0502020204030204" pitchFamily="34" charset="0"/>
                <a:ea typeface="Calibri" panose="020F0502020204030204" pitchFamily="34" charset="0"/>
                <a:cs typeface="Times New Roman" panose="02020603050405020304" pitchFamily="18" charset="0"/>
              </a:rPr>
              <a:t>.</a:t>
            </a:r>
            <a:br>
              <a:rPr lang="es-ES" sz="2400" dirty="0">
                <a:effectLst/>
                <a:latin typeface="Calibri" panose="020F0502020204030204" pitchFamily="34" charset="0"/>
                <a:ea typeface="Calibri" panose="020F0502020204030204" pitchFamily="34" charset="0"/>
                <a:cs typeface="Times New Roman" panose="02020603050405020304" pitchFamily="18" charset="0"/>
              </a:rPr>
            </a:br>
            <a:br>
              <a:rPr lang="es-ES" sz="2400" dirty="0">
                <a:effectLst/>
                <a:latin typeface="Calibri" panose="020F0502020204030204" pitchFamily="34" charset="0"/>
                <a:ea typeface="Calibri" panose="020F0502020204030204" pitchFamily="34" charset="0"/>
                <a:cs typeface="Times New Roman" panose="02020603050405020304" pitchFamily="18" charset="0"/>
              </a:rPr>
            </a:br>
            <a:r>
              <a:rPr lang="es-ES" sz="2400" dirty="0" err="1">
                <a:effectLst/>
                <a:highlight>
                  <a:srgbClr val="008000"/>
                </a:highlight>
                <a:latin typeface="Calibri" panose="020F0502020204030204" pitchFamily="34" charset="0"/>
                <a:ea typeface="Calibri" panose="020F0502020204030204" pitchFamily="34" charset="0"/>
                <a:cs typeface="Times New Roman" panose="02020603050405020304" pitchFamily="18" charset="0"/>
              </a:rPr>
              <a:t>The</a:t>
            </a:r>
            <a:r>
              <a:rPr lang="es-ES" sz="2400" dirty="0">
                <a:effectLst/>
                <a:highlight>
                  <a:srgbClr val="008000"/>
                </a:highlight>
                <a:latin typeface="Calibri" panose="020F0502020204030204" pitchFamily="34" charset="0"/>
                <a:ea typeface="Calibri" panose="020F0502020204030204" pitchFamily="34" charset="0"/>
                <a:cs typeface="Times New Roman" panose="02020603050405020304" pitchFamily="18" charset="0"/>
              </a:rPr>
              <a:t> Siracusa </a:t>
            </a:r>
            <a:r>
              <a:rPr lang="es-ES" sz="2400" dirty="0" err="1">
                <a:effectLst/>
                <a:highlight>
                  <a:srgbClr val="008000"/>
                </a:highlight>
                <a:latin typeface="Calibri" panose="020F0502020204030204" pitchFamily="34" charset="0"/>
                <a:ea typeface="Calibri" panose="020F0502020204030204" pitchFamily="34" charset="0"/>
                <a:cs typeface="Times New Roman" panose="02020603050405020304" pitchFamily="18" charset="0"/>
              </a:rPr>
              <a:t>Principles</a:t>
            </a:r>
            <a:r>
              <a:rPr lang="es-ES" sz="2400" dirty="0">
                <a:effectLst/>
                <a:highlight>
                  <a:srgbClr val="008000"/>
                </a:highlight>
                <a:latin typeface="Calibri" panose="020F0502020204030204" pitchFamily="34" charset="0"/>
                <a:ea typeface="Calibri" panose="020F0502020204030204" pitchFamily="34" charset="0"/>
                <a:cs typeface="Times New Roman" panose="02020603050405020304" pitchFamily="18" charset="0"/>
              </a:rPr>
              <a:t>, </a:t>
            </a:r>
            <a:r>
              <a:rPr lang="es-ES" sz="2400" dirty="0" err="1">
                <a:effectLst/>
                <a:highlight>
                  <a:srgbClr val="008000"/>
                </a:highlight>
                <a:latin typeface="Calibri" panose="020F0502020204030204" pitchFamily="34" charset="0"/>
                <a:ea typeface="Calibri" panose="020F0502020204030204" pitchFamily="34" charset="0"/>
                <a:cs typeface="Times New Roman" panose="02020603050405020304" pitchFamily="18" charset="0"/>
              </a:rPr>
              <a:t>adopted</a:t>
            </a:r>
            <a:r>
              <a:rPr lang="es-ES" sz="2400" dirty="0">
                <a:effectLst/>
                <a:highlight>
                  <a:srgbClr val="008000"/>
                </a:highlight>
                <a:latin typeface="Calibri" panose="020F0502020204030204" pitchFamily="34" charset="0"/>
                <a:ea typeface="Calibri" panose="020F0502020204030204" pitchFamily="34" charset="0"/>
                <a:cs typeface="Times New Roman" panose="02020603050405020304" pitchFamily="18" charset="0"/>
              </a:rPr>
              <a:t> </a:t>
            </a:r>
            <a:r>
              <a:rPr lang="es-ES" sz="2400" dirty="0" err="1">
                <a:effectLst/>
                <a:highlight>
                  <a:srgbClr val="008000"/>
                </a:highlight>
                <a:latin typeface="Calibri" panose="020F0502020204030204" pitchFamily="34" charset="0"/>
                <a:ea typeface="Calibri" panose="020F0502020204030204" pitchFamily="34" charset="0"/>
                <a:cs typeface="Times New Roman" panose="02020603050405020304" pitchFamily="18" charset="0"/>
              </a:rPr>
              <a:t>by</a:t>
            </a:r>
            <a:r>
              <a:rPr lang="es-ES" sz="2400" dirty="0">
                <a:effectLst/>
                <a:highlight>
                  <a:srgbClr val="008000"/>
                </a:highlight>
                <a:latin typeface="Calibri" panose="020F0502020204030204" pitchFamily="34" charset="0"/>
                <a:ea typeface="Calibri" panose="020F0502020204030204" pitchFamily="34" charset="0"/>
                <a:cs typeface="Times New Roman" panose="02020603050405020304" pitchFamily="18" charset="0"/>
              </a:rPr>
              <a:t> </a:t>
            </a:r>
            <a:r>
              <a:rPr lang="es-ES" sz="2400" dirty="0" err="1">
                <a:effectLst/>
                <a:highlight>
                  <a:srgbClr val="008000"/>
                </a:highlight>
                <a:latin typeface="Calibri" panose="020F0502020204030204" pitchFamily="34" charset="0"/>
                <a:ea typeface="Calibri" panose="020F0502020204030204" pitchFamily="34" charset="0"/>
                <a:cs typeface="Times New Roman" panose="02020603050405020304" pitchFamily="18" charset="0"/>
              </a:rPr>
              <a:t>the</a:t>
            </a:r>
            <a:r>
              <a:rPr lang="es-ES" sz="2400" dirty="0">
                <a:effectLst/>
                <a:highlight>
                  <a:srgbClr val="008000"/>
                </a:highlight>
                <a:latin typeface="Calibri" panose="020F0502020204030204" pitchFamily="34" charset="0"/>
                <a:ea typeface="Calibri" panose="020F0502020204030204" pitchFamily="34" charset="0"/>
                <a:cs typeface="Times New Roman" panose="02020603050405020304" pitchFamily="18" charset="0"/>
              </a:rPr>
              <a:t> UN </a:t>
            </a:r>
            <a:r>
              <a:rPr lang="es-ES" sz="2400" dirty="0" err="1">
                <a:effectLst/>
                <a:highlight>
                  <a:srgbClr val="008000"/>
                </a:highlight>
                <a:latin typeface="Calibri" panose="020F0502020204030204" pitchFamily="34" charset="0"/>
                <a:ea typeface="Calibri" panose="020F0502020204030204" pitchFamily="34" charset="0"/>
                <a:cs typeface="Times New Roman" panose="02020603050405020304" pitchFamily="18" charset="0"/>
              </a:rPr>
              <a:t>Economic</a:t>
            </a:r>
            <a:r>
              <a:rPr lang="es-ES" sz="2400" dirty="0">
                <a:effectLst/>
                <a:highlight>
                  <a:srgbClr val="008000"/>
                </a:highlight>
                <a:latin typeface="Calibri" panose="020F0502020204030204" pitchFamily="34" charset="0"/>
                <a:ea typeface="Calibri" panose="020F0502020204030204" pitchFamily="34" charset="0"/>
                <a:cs typeface="Times New Roman" panose="02020603050405020304" pitchFamily="18" charset="0"/>
              </a:rPr>
              <a:t> and Social Council in 1984</a:t>
            </a:r>
            <a:r>
              <a:rPr lang="es-ES" sz="2400" dirty="0">
                <a:effectLst/>
                <a:latin typeface="Calibri" panose="020F0502020204030204" pitchFamily="34" charset="0"/>
                <a:ea typeface="Calibri" panose="020F0502020204030204" pitchFamily="34" charset="0"/>
                <a:cs typeface="Times New Roman" panose="02020603050405020304" pitchFamily="18" charset="0"/>
              </a:rPr>
              <a:t> </a:t>
            </a:r>
            <a:r>
              <a:rPr lang="es-ES" sz="2400" u="sng" dirty="0">
                <a:effectLst/>
                <a:latin typeface="Calibri" panose="020F0502020204030204" pitchFamily="34" charset="0"/>
                <a:ea typeface="Calibri" panose="020F0502020204030204" pitchFamily="34" charset="0"/>
                <a:cs typeface="Times New Roman" panose="02020603050405020304" pitchFamily="18" charset="0"/>
              </a:rPr>
              <a:t>and UN Human </a:t>
            </a:r>
            <a:r>
              <a:rPr lang="es-ES" sz="2400" u="sng" dirty="0" err="1">
                <a:effectLst/>
                <a:latin typeface="Calibri" panose="020F0502020204030204" pitchFamily="34" charset="0"/>
                <a:ea typeface="Calibri" panose="020F0502020204030204" pitchFamily="34" charset="0"/>
                <a:cs typeface="Times New Roman" panose="02020603050405020304" pitchFamily="18" charset="0"/>
              </a:rPr>
              <a:t>Rights</a:t>
            </a:r>
            <a:r>
              <a:rPr lang="es-ES" sz="2400" u="sng" dirty="0">
                <a:effectLst/>
                <a:latin typeface="Calibri" panose="020F0502020204030204" pitchFamily="34" charset="0"/>
                <a:ea typeface="Calibri" panose="020F0502020204030204" pitchFamily="34" charset="0"/>
                <a:cs typeface="Times New Roman" panose="02020603050405020304" pitchFamily="18" charset="0"/>
              </a:rPr>
              <a:t> </a:t>
            </a:r>
            <a:r>
              <a:rPr lang="es-ES" sz="2400" u="sng" dirty="0" err="1">
                <a:effectLst/>
                <a:latin typeface="Calibri" panose="020F0502020204030204" pitchFamily="34" charset="0"/>
                <a:ea typeface="Calibri" panose="020F0502020204030204" pitchFamily="34" charset="0"/>
                <a:cs typeface="Times New Roman" panose="02020603050405020304" pitchFamily="18" charset="0"/>
              </a:rPr>
              <a:t>Committee</a:t>
            </a:r>
            <a:r>
              <a:rPr lang="es-ES" sz="2400" u="sng" dirty="0">
                <a:effectLst/>
                <a:latin typeface="Calibri" panose="020F0502020204030204" pitchFamily="34" charset="0"/>
                <a:ea typeface="Calibri" panose="020F0502020204030204" pitchFamily="34" charset="0"/>
                <a:cs typeface="Times New Roman" panose="02020603050405020304" pitchFamily="18" charset="0"/>
              </a:rPr>
              <a:t> general </a:t>
            </a:r>
            <a:r>
              <a:rPr lang="es-ES" sz="2400" u="sng" dirty="0" err="1">
                <a:effectLst/>
                <a:latin typeface="Calibri" panose="020F0502020204030204" pitchFamily="34" charset="0"/>
                <a:ea typeface="Calibri" panose="020F0502020204030204" pitchFamily="34" charset="0"/>
                <a:cs typeface="Times New Roman" panose="02020603050405020304" pitchFamily="18" charset="0"/>
              </a:rPr>
              <a:t>comments</a:t>
            </a:r>
            <a:r>
              <a:rPr lang="es-ES" sz="2400" u="sng" dirty="0">
                <a:effectLst/>
                <a:latin typeface="Calibri" panose="020F0502020204030204" pitchFamily="34" charset="0"/>
                <a:ea typeface="Calibri" panose="020F0502020204030204" pitchFamily="34" charset="0"/>
                <a:cs typeface="Times New Roman" panose="02020603050405020304" pitchFamily="18" charset="0"/>
              </a:rPr>
              <a:t> </a:t>
            </a:r>
            <a:r>
              <a:rPr lang="es-ES" sz="2400" u="sng" dirty="0" err="1">
                <a:effectLst/>
                <a:latin typeface="Calibri" panose="020F0502020204030204" pitchFamily="34" charset="0"/>
                <a:ea typeface="Calibri" panose="020F0502020204030204" pitchFamily="34" charset="0"/>
                <a:cs typeface="Times New Roman" panose="02020603050405020304" pitchFamily="18" charset="0"/>
              </a:rPr>
              <a:t>on</a:t>
            </a:r>
            <a:r>
              <a:rPr lang="es-ES" sz="2400" u="sng" dirty="0">
                <a:effectLst/>
                <a:latin typeface="Calibri" panose="020F0502020204030204" pitchFamily="34" charset="0"/>
                <a:ea typeface="Calibri" panose="020F0502020204030204" pitchFamily="34" charset="0"/>
                <a:cs typeface="Times New Roman" panose="02020603050405020304" pitchFamily="18" charset="0"/>
              </a:rPr>
              <a:t> </a:t>
            </a:r>
            <a:r>
              <a:rPr lang="es-ES" sz="2400" u="sng" dirty="0" err="1">
                <a:effectLst/>
                <a:latin typeface="Calibri" panose="020F0502020204030204" pitchFamily="34" charset="0"/>
                <a:ea typeface="Calibri" panose="020F0502020204030204" pitchFamily="34" charset="0"/>
                <a:cs typeface="Times New Roman" panose="02020603050405020304" pitchFamily="18" charset="0"/>
              </a:rPr>
              <a:t>states</a:t>
            </a:r>
            <a:r>
              <a:rPr lang="es-ES" sz="2400" u="sng" dirty="0">
                <a:effectLst/>
                <a:latin typeface="Calibri" panose="020F0502020204030204" pitchFamily="34" charset="0"/>
                <a:ea typeface="Calibri" panose="020F0502020204030204" pitchFamily="34" charset="0"/>
                <a:cs typeface="Times New Roman" panose="02020603050405020304" pitchFamily="18" charset="0"/>
              </a:rPr>
              <a:t> </a:t>
            </a:r>
            <a:r>
              <a:rPr lang="es-ES" sz="2400" u="sng" dirty="0" err="1">
                <a:effectLst/>
                <a:latin typeface="Calibri" panose="020F0502020204030204" pitchFamily="34" charset="0"/>
                <a:ea typeface="Calibri" panose="020F0502020204030204" pitchFamily="34" charset="0"/>
                <a:cs typeface="Times New Roman" panose="02020603050405020304" pitchFamily="18" charset="0"/>
              </a:rPr>
              <a:t>of</a:t>
            </a:r>
            <a:r>
              <a:rPr lang="es-ES" sz="2400" u="sng" dirty="0">
                <a:effectLst/>
                <a:latin typeface="Calibri" panose="020F0502020204030204" pitchFamily="34" charset="0"/>
                <a:ea typeface="Calibri" panose="020F0502020204030204" pitchFamily="34" charset="0"/>
                <a:cs typeface="Times New Roman" panose="02020603050405020304" pitchFamily="18" charset="0"/>
              </a:rPr>
              <a:t> </a:t>
            </a:r>
            <a:r>
              <a:rPr lang="es-ES" sz="2400" u="sng" dirty="0" err="1">
                <a:effectLst/>
                <a:latin typeface="Calibri" panose="020F0502020204030204" pitchFamily="34" charset="0"/>
                <a:ea typeface="Calibri" panose="020F0502020204030204" pitchFamily="34" charset="0"/>
                <a:cs typeface="Times New Roman" panose="02020603050405020304" pitchFamily="18" charset="0"/>
              </a:rPr>
              <a:t>emergency</a:t>
            </a:r>
            <a:r>
              <a:rPr lang="es-ES" sz="2400" u="sng" dirty="0">
                <a:effectLst/>
                <a:latin typeface="Calibri" panose="020F0502020204030204" pitchFamily="34" charset="0"/>
                <a:ea typeface="Calibri" panose="020F0502020204030204" pitchFamily="34" charset="0"/>
                <a:cs typeface="Times New Roman" panose="02020603050405020304" pitchFamily="18" charset="0"/>
              </a:rPr>
              <a:t> and </a:t>
            </a:r>
            <a:r>
              <a:rPr lang="es-ES" sz="2400" u="sng" dirty="0" err="1">
                <a:effectLst/>
                <a:latin typeface="Calibri" panose="020F0502020204030204" pitchFamily="34" charset="0"/>
                <a:ea typeface="Calibri" panose="020F0502020204030204" pitchFamily="34" charset="0"/>
                <a:cs typeface="Times New Roman" panose="02020603050405020304" pitchFamily="18" charset="0"/>
              </a:rPr>
              <a:t>freedom</a:t>
            </a:r>
            <a:r>
              <a:rPr lang="es-ES" sz="2400" u="sng" dirty="0">
                <a:effectLst/>
                <a:latin typeface="Calibri" panose="020F0502020204030204" pitchFamily="34" charset="0"/>
                <a:ea typeface="Calibri" panose="020F0502020204030204" pitchFamily="34" charset="0"/>
                <a:cs typeface="Times New Roman" panose="02020603050405020304" pitchFamily="18" charset="0"/>
              </a:rPr>
              <a:t> </a:t>
            </a:r>
            <a:r>
              <a:rPr lang="es-ES" sz="2400" u="sng" dirty="0" err="1">
                <a:effectLst/>
                <a:latin typeface="Calibri" panose="020F0502020204030204" pitchFamily="34" charset="0"/>
                <a:ea typeface="Calibri" panose="020F0502020204030204" pitchFamily="34" charset="0"/>
                <a:cs typeface="Times New Roman" panose="02020603050405020304" pitchFamily="18" charset="0"/>
              </a:rPr>
              <a:t>of</a:t>
            </a:r>
            <a:r>
              <a:rPr lang="es-ES" sz="2400" u="sng" dirty="0">
                <a:effectLst/>
                <a:latin typeface="Calibri" panose="020F0502020204030204" pitchFamily="34" charset="0"/>
                <a:ea typeface="Calibri" panose="020F0502020204030204" pitchFamily="34" charset="0"/>
                <a:cs typeface="Times New Roman" panose="02020603050405020304" pitchFamily="18" charset="0"/>
              </a:rPr>
              <a:t> </a:t>
            </a:r>
            <a:r>
              <a:rPr lang="es-ES" sz="2400" u="sng" dirty="0" err="1">
                <a:effectLst/>
                <a:latin typeface="Calibri" panose="020F0502020204030204" pitchFamily="34" charset="0"/>
                <a:ea typeface="Calibri" panose="020F0502020204030204" pitchFamily="34" charset="0"/>
                <a:cs typeface="Times New Roman" panose="02020603050405020304" pitchFamily="18" charset="0"/>
              </a:rPr>
              <a:t>movement</a:t>
            </a:r>
            <a:r>
              <a:rPr lang="es-ES" sz="2400" u="sng" dirty="0">
                <a:effectLst/>
                <a:latin typeface="Calibri" panose="020F0502020204030204" pitchFamily="34" charset="0"/>
                <a:ea typeface="Calibri" panose="020F0502020204030204" pitchFamily="34" charset="0"/>
                <a:cs typeface="Times New Roman" panose="02020603050405020304" pitchFamily="18" charset="0"/>
              </a:rPr>
              <a:t>, </a:t>
            </a:r>
            <a:r>
              <a:rPr lang="es-ES" sz="2400" u="sng" dirty="0" err="1">
                <a:effectLst/>
                <a:latin typeface="Calibri" panose="020F0502020204030204" pitchFamily="34" charset="0"/>
                <a:ea typeface="Calibri" panose="020F0502020204030204" pitchFamily="34" charset="0"/>
                <a:cs typeface="Times New Roman" panose="02020603050405020304" pitchFamily="18" charset="0"/>
              </a:rPr>
              <a:t>provide</a:t>
            </a:r>
            <a:r>
              <a:rPr lang="es-ES" sz="2400" u="sng" dirty="0">
                <a:effectLst/>
                <a:latin typeface="Calibri" panose="020F0502020204030204" pitchFamily="34" charset="0"/>
                <a:ea typeface="Calibri" panose="020F0502020204030204" pitchFamily="34" charset="0"/>
                <a:cs typeface="Times New Roman" panose="02020603050405020304" pitchFamily="18" charset="0"/>
              </a:rPr>
              <a:t> </a:t>
            </a:r>
            <a:r>
              <a:rPr lang="es-ES" sz="2400" u="sng" dirty="0" err="1">
                <a:effectLst/>
                <a:latin typeface="Calibri" panose="020F0502020204030204" pitchFamily="34" charset="0"/>
                <a:ea typeface="Calibri" panose="020F0502020204030204" pitchFamily="34" charset="0"/>
                <a:cs typeface="Times New Roman" panose="02020603050405020304" pitchFamily="18" charset="0"/>
              </a:rPr>
              <a:t>authoritative</a:t>
            </a:r>
            <a:r>
              <a:rPr lang="es-ES" sz="2400" u="sng" dirty="0">
                <a:effectLst/>
                <a:latin typeface="Calibri" panose="020F0502020204030204" pitchFamily="34" charset="0"/>
                <a:ea typeface="Calibri" panose="020F0502020204030204" pitchFamily="34" charset="0"/>
                <a:cs typeface="Times New Roman" panose="02020603050405020304" pitchFamily="18" charset="0"/>
              </a:rPr>
              <a:t> </a:t>
            </a:r>
            <a:r>
              <a:rPr lang="es-ES" sz="2400" u="sng" dirty="0" err="1">
                <a:effectLst/>
                <a:latin typeface="Calibri" panose="020F0502020204030204" pitchFamily="34" charset="0"/>
                <a:ea typeface="Calibri" panose="020F0502020204030204" pitchFamily="34" charset="0"/>
                <a:cs typeface="Times New Roman" panose="02020603050405020304" pitchFamily="18" charset="0"/>
              </a:rPr>
              <a:t>guidance</a:t>
            </a:r>
            <a:r>
              <a:rPr lang="es-ES" sz="2400" u="sng" dirty="0">
                <a:effectLst/>
                <a:latin typeface="Calibri" panose="020F0502020204030204" pitchFamily="34" charset="0"/>
                <a:ea typeface="Calibri" panose="020F0502020204030204" pitchFamily="34" charset="0"/>
                <a:cs typeface="Times New Roman" panose="02020603050405020304" pitchFamily="18" charset="0"/>
              </a:rPr>
              <a:t> </a:t>
            </a:r>
            <a:r>
              <a:rPr lang="es-ES" sz="2400" u="sng" dirty="0" err="1">
                <a:effectLst/>
                <a:latin typeface="Calibri" panose="020F0502020204030204" pitchFamily="34" charset="0"/>
                <a:ea typeface="Calibri" panose="020F0502020204030204" pitchFamily="34" charset="0"/>
                <a:cs typeface="Times New Roman" panose="02020603050405020304" pitchFamily="18" charset="0"/>
              </a:rPr>
              <a:t>on</a:t>
            </a:r>
            <a:r>
              <a:rPr lang="es-ES" sz="2400" u="sng" dirty="0">
                <a:effectLst/>
                <a:latin typeface="Calibri" panose="020F0502020204030204" pitchFamily="34" charset="0"/>
                <a:ea typeface="Calibri" panose="020F0502020204030204" pitchFamily="34" charset="0"/>
                <a:cs typeface="Times New Roman" panose="02020603050405020304" pitchFamily="18" charset="0"/>
              </a:rPr>
              <a:t> </a:t>
            </a:r>
            <a:r>
              <a:rPr lang="es-ES" sz="2400" u="sng" dirty="0" err="1">
                <a:effectLst/>
                <a:latin typeface="Calibri" panose="020F0502020204030204" pitchFamily="34" charset="0"/>
                <a:ea typeface="Calibri" panose="020F0502020204030204" pitchFamily="34" charset="0"/>
                <a:cs typeface="Times New Roman" panose="02020603050405020304" pitchFamily="18" charset="0"/>
              </a:rPr>
              <a:t>government</a:t>
            </a:r>
            <a:r>
              <a:rPr lang="es-ES" sz="2400" u="sng" dirty="0">
                <a:effectLst/>
                <a:latin typeface="Calibri" panose="020F0502020204030204" pitchFamily="34" charset="0"/>
                <a:ea typeface="Calibri" panose="020F0502020204030204" pitchFamily="34" charset="0"/>
                <a:cs typeface="Times New Roman" panose="02020603050405020304" pitchFamily="18" charset="0"/>
              </a:rPr>
              <a:t> responses </a:t>
            </a:r>
            <a:r>
              <a:rPr lang="es-ES" sz="2400" u="sng" dirty="0" err="1">
                <a:effectLst/>
                <a:latin typeface="Calibri" panose="020F0502020204030204" pitchFamily="34" charset="0"/>
                <a:ea typeface="Calibri" panose="020F0502020204030204" pitchFamily="34" charset="0"/>
                <a:cs typeface="Times New Roman" panose="02020603050405020304" pitchFamily="18" charset="0"/>
              </a:rPr>
              <a:t>that</a:t>
            </a:r>
            <a:r>
              <a:rPr lang="es-ES" sz="2400" u="sng" dirty="0">
                <a:effectLst/>
                <a:latin typeface="Calibri" panose="020F0502020204030204" pitchFamily="34" charset="0"/>
                <a:ea typeface="Calibri" panose="020F0502020204030204" pitchFamily="34" charset="0"/>
                <a:cs typeface="Times New Roman" panose="02020603050405020304" pitchFamily="18" charset="0"/>
              </a:rPr>
              <a:t> </a:t>
            </a:r>
            <a:r>
              <a:rPr lang="es-ES" sz="2400" u="sng" dirty="0" err="1">
                <a:effectLst/>
                <a:latin typeface="Calibri" panose="020F0502020204030204" pitchFamily="34" charset="0"/>
                <a:ea typeface="Calibri" panose="020F0502020204030204" pitchFamily="34" charset="0"/>
                <a:cs typeface="Times New Roman" panose="02020603050405020304" pitchFamily="18" charset="0"/>
              </a:rPr>
              <a:t>restrict</a:t>
            </a:r>
            <a:r>
              <a:rPr lang="es-ES" sz="2400" u="sng" dirty="0">
                <a:effectLst/>
                <a:latin typeface="Calibri" panose="020F0502020204030204" pitchFamily="34" charset="0"/>
                <a:ea typeface="Calibri" panose="020F0502020204030204" pitchFamily="34" charset="0"/>
                <a:cs typeface="Times New Roman" panose="02020603050405020304" pitchFamily="18" charset="0"/>
              </a:rPr>
              <a:t> human </a:t>
            </a:r>
            <a:r>
              <a:rPr lang="es-ES" sz="2400" u="sng" dirty="0" err="1">
                <a:effectLst/>
                <a:latin typeface="Calibri" panose="020F0502020204030204" pitchFamily="34" charset="0"/>
                <a:ea typeface="Calibri" panose="020F0502020204030204" pitchFamily="34" charset="0"/>
                <a:cs typeface="Times New Roman" panose="02020603050405020304" pitchFamily="18" charset="0"/>
              </a:rPr>
              <a:t>rights</a:t>
            </a:r>
            <a:r>
              <a:rPr lang="es-ES" sz="2400" u="sng" dirty="0">
                <a:effectLst/>
                <a:latin typeface="Calibri" panose="020F0502020204030204" pitchFamily="34" charset="0"/>
                <a:ea typeface="Calibri" panose="020F0502020204030204" pitchFamily="34" charset="0"/>
                <a:cs typeface="Times New Roman" panose="02020603050405020304" pitchFamily="18" charset="0"/>
              </a:rPr>
              <a:t> </a:t>
            </a:r>
            <a:r>
              <a:rPr lang="es-ES" sz="2400" u="sng" dirty="0" err="1">
                <a:effectLst/>
                <a:latin typeface="Calibri" panose="020F0502020204030204" pitchFamily="34" charset="0"/>
                <a:ea typeface="Calibri" panose="020F0502020204030204" pitchFamily="34" charset="0"/>
                <a:cs typeface="Times New Roman" panose="02020603050405020304" pitchFamily="18" charset="0"/>
              </a:rPr>
              <a:t>for</a:t>
            </a:r>
            <a:r>
              <a:rPr lang="es-ES" sz="2400" u="sng" dirty="0">
                <a:effectLst/>
                <a:latin typeface="Calibri" panose="020F0502020204030204" pitchFamily="34" charset="0"/>
                <a:ea typeface="Calibri" panose="020F0502020204030204" pitchFamily="34" charset="0"/>
                <a:cs typeface="Times New Roman" panose="02020603050405020304" pitchFamily="18" charset="0"/>
              </a:rPr>
              <a:t> </a:t>
            </a:r>
            <a:r>
              <a:rPr lang="es-ES" sz="2400" u="sng" dirty="0" err="1">
                <a:effectLst/>
                <a:latin typeface="Calibri" panose="020F0502020204030204" pitchFamily="34" charset="0"/>
                <a:ea typeface="Calibri" panose="020F0502020204030204" pitchFamily="34" charset="0"/>
                <a:cs typeface="Times New Roman" panose="02020603050405020304" pitchFamily="18" charset="0"/>
              </a:rPr>
              <a:t>reasons</a:t>
            </a:r>
            <a:r>
              <a:rPr lang="es-ES" sz="2400" u="sng" dirty="0">
                <a:effectLst/>
                <a:latin typeface="Calibri" panose="020F0502020204030204" pitchFamily="34" charset="0"/>
                <a:ea typeface="Calibri" panose="020F0502020204030204" pitchFamily="34" charset="0"/>
                <a:cs typeface="Times New Roman" panose="02020603050405020304" pitchFamily="18" charset="0"/>
              </a:rPr>
              <a:t> </a:t>
            </a:r>
            <a:r>
              <a:rPr lang="es-ES" sz="2400" u="sng" dirty="0" err="1">
                <a:effectLst/>
                <a:latin typeface="Calibri" panose="020F0502020204030204" pitchFamily="34" charset="0"/>
                <a:ea typeface="Calibri" panose="020F0502020204030204" pitchFamily="34" charset="0"/>
                <a:cs typeface="Times New Roman" panose="02020603050405020304" pitchFamily="18" charset="0"/>
              </a:rPr>
              <a:t>of</a:t>
            </a:r>
            <a:r>
              <a:rPr lang="es-ES" sz="2400" u="sng" dirty="0">
                <a:effectLst/>
                <a:latin typeface="Calibri" panose="020F0502020204030204" pitchFamily="34" charset="0"/>
                <a:ea typeface="Calibri" panose="020F0502020204030204" pitchFamily="34" charset="0"/>
                <a:cs typeface="Times New Roman" panose="02020603050405020304" pitchFamily="18" charset="0"/>
              </a:rPr>
              <a:t> </a:t>
            </a:r>
            <a:r>
              <a:rPr lang="es-ES" sz="2400" u="sng" dirty="0" err="1">
                <a:effectLst/>
                <a:latin typeface="Calibri" panose="020F0502020204030204" pitchFamily="34" charset="0"/>
                <a:ea typeface="Calibri" panose="020F0502020204030204" pitchFamily="34" charset="0"/>
                <a:cs typeface="Times New Roman" panose="02020603050405020304" pitchFamily="18" charset="0"/>
              </a:rPr>
              <a:t>public</a:t>
            </a:r>
            <a:r>
              <a:rPr lang="es-ES" sz="2400" u="sng" dirty="0">
                <a:effectLst/>
                <a:latin typeface="Calibri" panose="020F0502020204030204" pitchFamily="34" charset="0"/>
                <a:ea typeface="Calibri" panose="020F0502020204030204" pitchFamily="34" charset="0"/>
                <a:cs typeface="Times New Roman" panose="02020603050405020304" pitchFamily="18" charset="0"/>
              </a:rPr>
              <a:t> </a:t>
            </a:r>
            <a:r>
              <a:rPr lang="es-ES" sz="2400" u="sng" dirty="0" err="1">
                <a:effectLst/>
                <a:latin typeface="Calibri" panose="020F0502020204030204" pitchFamily="34" charset="0"/>
                <a:ea typeface="Calibri" panose="020F0502020204030204" pitchFamily="34" charset="0"/>
                <a:cs typeface="Times New Roman" panose="02020603050405020304" pitchFamily="18" charset="0"/>
              </a:rPr>
              <a:t>health</a:t>
            </a:r>
            <a:r>
              <a:rPr lang="es-ES" sz="2400" u="sng" dirty="0">
                <a:effectLst/>
                <a:latin typeface="Calibri" panose="020F0502020204030204" pitchFamily="34" charset="0"/>
                <a:ea typeface="Calibri" panose="020F0502020204030204" pitchFamily="34" charset="0"/>
                <a:cs typeface="Times New Roman" panose="02020603050405020304" pitchFamily="18" charset="0"/>
              </a:rPr>
              <a:t> </a:t>
            </a:r>
            <a:r>
              <a:rPr lang="es-ES" sz="2400" u="sng" dirty="0" err="1">
                <a:effectLst/>
                <a:latin typeface="Calibri" panose="020F0502020204030204" pitchFamily="34" charset="0"/>
                <a:ea typeface="Calibri" panose="020F0502020204030204" pitchFamily="34" charset="0"/>
                <a:cs typeface="Times New Roman" panose="02020603050405020304" pitchFamily="18" charset="0"/>
              </a:rPr>
              <a:t>or</a:t>
            </a:r>
            <a:r>
              <a:rPr lang="es-ES" sz="2400" u="sng" dirty="0">
                <a:effectLst/>
                <a:latin typeface="Calibri" panose="020F0502020204030204" pitchFamily="34" charset="0"/>
                <a:ea typeface="Calibri" panose="020F0502020204030204" pitchFamily="34" charset="0"/>
                <a:cs typeface="Times New Roman" panose="02020603050405020304" pitchFamily="18" charset="0"/>
              </a:rPr>
              <a:t> </a:t>
            </a:r>
            <a:r>
              <a:rPr lang="es-ES" sz="2400" u="sng" dirty="0" err="1">
                <a:effectLst/>
                <a:latin typeface="Calibri" panose="020F0502020204030204" pitchFamily="34" charset="0"/>
                <a:ea typeface="Calibri" panose="020F0502020204030204" pitchFamily="34" charset="0"/>
                <a:cs typeface="Times New Roman" panose="02020603050405020304" pitchFamily="18" charset="0"/>
              </a:rPr>
              <a:t>national</a:t>
            </a:r>
            <a:r>
              <a:rPr lang="es-ES" sz="2400" u="sng" dirty="0">
                <a:effectLst/>
                <a:latin typeface="Calibri" panose="020F0502020204030204" pitchFamily="34" charset="0"/>
                <a:ea typeface="Calibri" panose="020F0502020204030204" pitchFamily="34" charset="0"/>
                <a:cs typeface="Times New Roman" panose="02020603050405020304" pitchFamily="18" charset="0"/>
              </a:rPr>
              <a:t> </a:t>
            </a:r>
            <a:r>
              <a:rPr lang="es-ES" sz="2400" u="sng" dirty="0" err="1">
                <a:effectLst/>
                <a:latin typeface="Calibri" panose="020F0502020204030204" pitchFamily="34" charset="0"/>
                <a:ea typeface="Calibri" panose="020F0502020204030204" pitchFamily="34" charset="0"/>
                <a:cs typeface="Times New Roman" panose="02020603050405020304" pitchFamily="18" charset="0"/>
              </a:rPr>
              <a:t>emergency</a:t>
            </a:r>
            <a:r>
              <a:rPr lang="es-ES" sz="2400" dirty="0">
                <a:effectLst/>
                <a:latin typeface="Calibri" panose="020F0502020204030204" pitchFamily="34" charset="0"/>
                <a:ea typeface="Calibri" panose="020F0502020204030204" pitchFamily="34" charset="0"/>
                <a:cs typeface="Times New Roman" panose="02020603050405020304" pitchFamily="18" charset="0"/>
              </a:rPr>
              <a:t>. </a:t>
            </a:r>
            <a:r>
              <a:rPr lang="es-ES" sz="2400" dirty="0" err="1">
                <a:effectLst/>
                <a:latin typeface="Calibri" panose="020F0502020204030204" pitchFamily="34" charset="0"/>
                <a:ea typeface="Calibri" panose="020F0502020204030204" pitchFamily="34" charset="0"/>
                <a:cs typeface="Times New Roman" panose="02020603050405020304" pitchFamily="18" charset="0"/>
              </a:rPr>
              <a:t>Any</a:t>
            </a:r>
            <a:r>
              <a:rPr lang="es-ES" sz="2400" dirty="0">
                <a:effectLst/>
                <a:latin typeface="Calibri" panose="020F0502020204030204" pitchFamily="34" charset="0"/>
                <a:ea typeface="Calibri" panose="020F0502020204030204" pitchFamily="34" charset="0"/>
                <a:cs typeface="Times New Roman" panose="02020603050405020304" pitchFamily="18" charset="0"/>
              </a:rPr>
              <a:t> </a:t>
            </a:r>
            <a:r>
              <a:rPr lang="es-ES" sz="2400" dirty="0" err="1">
                <a:effectLst/>
                <a:latin typeface="Calibri" panose="020F0502020204030204" pitchFamily="34" charset="0"/>
                <a:ea typeface="Calibri" panose="020F0502020204030204" pitchFamily="34" charset="0"/>
                <a:cs typeface="Times New Roman" panose="02020603050405020304" pitchFamily="18" charset="0"/>
              </a:rPr>
              <a:t>measures</a:t>
            </a:r>
            <a:r>
              <a:rPr lang="es-ES" sz="2400" dirty="0">
                <a:effectLst/>
                <a:latin typeface="Calibri" panose="020F0502020204030204" pitchFamily="34" charset="0"/>
                <a:ea typeface="Calibri" panose="020F0502020204030204" pitchFamily="34" charset="0"/>
                <a:cs typeface="Times New Roman" panose="02020603050405020304" pitchFamily="18" charset="0"/>
              </a:rPr>
              <a:t> </a:t>
            </a:r>
            <a:r>
              <a:rPr lang="es-ES" sz="2400" dirty="0" err="1">
                <a:effectLst/>
                <a:latin typeface="Calibri" panose="020F0502020204030204" pitchFamily="34" charset="0"/>
                <a:ea typeface="Calibri" panose="020F0502020204030204" pitchFamily="34" charset="0"/>
                <a:cs typeface="Times New Roman" panose="02020603050405020304" pitchFamily="18" charset="0"/>
              </a:rPr>
              <a:t>taken</a:t>
            </a:r>
            <a:r>
              <a:rPr lang="es-ES" sz="2400" dirty="0">
                <a:effectLst/>
                <a:latin typeface="Calibri" panose="020F0502020204030204" pitchFamily="34" charset="0"/>
                <a:ea typeface="Calibri" panose="020F0502020204030204" pitchFamily="34" charset="0"/>
                <a:cs typeface="Times New Roman" panose="02020603050405020304" pitchFamily="18" charset="0"/>
              </a:rPr>
              <a:t> </a:t>
            </a:r>
            <a:r>
              <a:rPr lang="es-ES" sz="2400" dirty="0" err="1">
                <a:effectLst/>
                <a:latin typeface="Calibri" panose="020F0502020204030204" pitchFamily="34" charset="0"/>
                <a:ea typeface="Calibri" panose="020F0502020204030204" pitchFamily="34" charset="0"/>
                <a:cs typeface="Times New Roman" panose="02020603050405020304" pitchFamily="18" charset="0"/>
              </a:rPr>
              <a:t>to</a:t>
            </a:r>
            <a:r>
              <a:rPr lang="es-ES" sz="2400" dirty="0">
                <a:effectLst/>
                <a:latin typeface="Calibri" panose="020F0502020204030204" pitchFamily="34" charset="0"/>
                <a:ea typeface="Calibri" panose="020F0502020204030204" pitchFamily="34" charset="0"/>
                <a:cs typeface="Times New Roman" panose="02020603050405020304" pitchFamily="18" charset="0"/>
              </a:rPr>
              <a:t> </a:t>
            </a:r>
            <a:r>
              <a:rPr lang="es-ES" sz="2400" dirty="0" err="1">
                <a:effectLst/>
                <a:latin typeface="Calibri" panose="020F0502020204030204" pitchFamily="34" charset="0"/>
                <a:ea typeface="Calibri" panose="020F0502020204030204" pitchFamily="34" charset="0"/>
                <a:cs typeface="Times New Roman" panose="02020603050405020304" pitchFamily="18" charset="0"/>
              </a:rPr>
              <a:t>protect</a:t>
            </a:r>
            <a:r>
              <a:rPr lang="es-ES" sz="2400" dirty="0">
                <a:effectLst/>
                <a:latin typeface="Calibri" panose="020F0502020204030204" pitchFamily="34" charset="0"/>
                <a:ea typeface="Calibri" panose="020F0502020204030204" pitchFamily="34" charset="0"/>
                <a:cs typeface="Times New Roman" panose="02020603050405020304" pitchFamily="18" charset="0"/>
              </a:rPr>
              <a:t> </a:t>
            </a:r>
            <a:r>
              <a:rPr lang="es-ES" sz="2400" dirty="0" err="1">
                <a:effectLst/>
                <a:latin typeface="Calibri" panose="020F0502020204030204" pitchFamily="34" charset="0"/>
                <a:ea typeface="Calibri" panose="020F0502020204030204" pitchFamily="34" charset="0"/>
                <a:cs typeface="Times New Roman" panose="02020603050405020304" pitchFamily="18" charset="0"/>
              </a:rPr>
              <a:t>the</a:t>
            </a:r>
            <a:r>
              <a:rPr lang="es-ES" sz="2400" dirty="0">
                <a:effectLst/>
                <a:latin typeface="Calibri" panose="020F0502020204030204" pitchFamily="34" charset="0"/>
                <a:ea typeface="Calibri" panose="020F0502020204030204" pitchFamily="34" charset="0"/>
                <a:cs typeface="Times New Roman" panose="02020603050405020304" pitchFamily="18" charset="0"/>
              </a:rPr>
              <a:t> </a:t>
            </a:r>
            <a:r>
              <a:rPr lang="es-ES" sz="2400" dirty="0" err="1">
                <a:effectLst/>
                <a:latin typeface="Calibri" panose="020F0502020204030204" pitchFamily="34" charset="0"/>
                <a:ea typeface="Calibri" panose="020F0502020204030204" pitchFamily="34" charset="0"/>
                <a:cs typeface="Times New Roman" panose="02020603050405020304" pitchFamily="18" charset="0"/>
              </a:rPr>
              <a:t>population</a:t>
            </a:r>
            <a:r>
              <a:rPr lang="es-ES" sz="2400" dirty="0">
                <a:effectLst/>
                <a:latin typeface="Calibri" panose="020F0502020204030204" pitchFamily="34" charset="0"/>
                <a:ea typeface="Calibri" panose="020F0502020204030204" pitchFamily="34" charset="0"/>
                <a:cs typeface="Times New Roman" panose="02020603050405020304" pitchFamily="18" charset="0"/>
              </a:rPr>
              <a:t> </a:t>
            </a:r>
            <a:r>
              <a:rPr lang="es-ES" sz="2400" dirty="0" err="1">
                <a:effectLst/>
                <a:latin typeface="Calibri" panose="020F0502020204030204" pitchFamily="34" charset="0"/>
                <a:ea typeface="Calibri" panose="020F0502020204030204" pitchFamily="34" charset="0"/>
                <a:cs typeface="Times New Roman" panose="02020603050405020304" pitchFamily="18" charset="0"/>
              </a:rPr>
              <a:t>that</a:t>
            </a:r>
            <a:r>
              <a:rPr lang="es-ES" sz="2400" dirty="0">
                <a:effectLst/>
                <a:latin typeface="Calibri" panose="020F0502020204030204" pitchFamily="34" charset="0"/>
                <a:ea typeface="Calibri" panose="020F0502020204030204" pitchFamily="34" charset="0"/>
                <a:cs typeface="Times New Roman" panose="02020603050405020304" pitchFamily="18" charset="0"/>
              </a:rPr>
              <a:t> </a:t>
            </a:r>
            <a:r>
              <a:rPr lang="es-ES" sz="2400" dirty="0" err="1">
                <a:effectLst/>
                <a:latin typeface="Calibri" panose="020F0502020204030204" pitchFamily="34" charset="0"/>
                <a:ea typeface="Calibri" panose="020F0502020204030204" pitchFamily="34" charset="0"/>
                <a:cs typeface="Times New Roman" panose="02020603050405020304" pitchFamily="18" charset="0"/>
              </a:rPr>
              <a:t>limit</a:t>
            </a:r>
            <a:r>
              <a:rPr lang="es-ES" sz="2400" dirty="0">
                <a:effectLst/>
                <a:latin typeface="Calibri" panose="020F0502020204030204" pitchFamily="34" charset="0"/>
                <a:ea typeface="Calibri" panose="020F0502020204030204" pitchFamily="34" charset="0"/>
                <a:cs typeface="Times New Roman" panose="02020603050405020304" pitchFamily="18" charset="0"/>
              </a:rPr>
              <a:t> </a:t>
            </a:r>
            <a:r>
              <a:rPr lang="es-ES" sz="2400" dirty="0" err="1">
                <a:effectLst/>
                <a:latin typeface="Calibri" panose="020F0502020204030204" pitchFamily="34" charset="0"/>
                <a:ea typeface="Calibri" panose="020F0502020204030204" pitchFamily="34" charset="0"/>
                <a:cs typeface="Times New Roman" panose="02020603050405020304" pitchFamily="18" charset="0"/>
              </a:rPr>
              <a:t>people’s</a:t>
            </a:r>
            <a:r>
              <a:rPr lang="es-ES" sz="2400" dirty="0">
                <a:effectLst/>
                <a:latin typeface="Calibri" panose="020F0502020204030204" pitchFamily="34" charset="0"/>
                <a:ea typeface="Calibri" panose="020F0502020204030204" pitchFamily="34" charset="0"/>
                <a:cs typeface="Times New Roman" panose="02020603050405020304" pitchFamily="18" charset="0"/>
              </a:rPr>
              <a:t> </a:t>
            </a:r>
            <a:r>
              <a:rPr lang="es-ES" sz="2400" dirty="0" err="1">
                <a:effectLst/>
                <a:latin typeface="Calibri" panose="020F0502020204030204" pitchFamily="34" charset="0"/>
                <a:ea typeface="Calibri" panose="020F0502020204030204" pitchFamily="34" charset="0"/>
                <a:cs typeface="Times New Roman" panose="02020603050405020304" pitchFamily="18" charset="0"/>
              </a:rPr>
              <a:t>rights</a:t>
            </a:r>
            <a:r>
              <a:rPr lang="es-ES" sz="2400" dirty="0">
                <a:effectLst/>
                <a:latin typeface="Calibri" panose="020F0502020204030204" pitchFamily="34" charset="0"/>
                <a:ea typeface="Calibri" panose="020F0502020204030204" pitchFamily="34" charset="0"/>
                <a:cs typeface="Times New Roman" panose="02020603050405020304" pitchFamily="18" charset="0"/>
              </a:rPr>
              <a:t> and </a:t>
            </a:r>
            <a:r>
              <a:rPr lang="es-ES" sz="2400" dirty="0" err="1">
                <a:effectLst/>
                <a:latin typeface="Calibri" panose="020F0502020204030204" pitchFamily="34" charset="0"/>
                <a:ea typeface="Calibri" panose="020F0502020204030204" pitchFamily="34" charset="0"/>
                <a:cs typeface="Times New Roman" panose="02020603050405020304" pitchFamily="18" charset="0"/>
              </a:rPr>
              <a:t>freedoms</a:t>
            </a:r>
            <a:r>
              <a:rPr lang="es-ES" sz="2400" dirty="0">
                <a:effectLst/>
                <a:latin typeface="Calibri" panose="020F0502020204030204" pitchFamily="34" charset="0"/>
                <a:ea typeface="Calibri" panose="020F0502020204030204" pitchFamily="34" charset="0"/>
                <a:cs typeface="Times New Roman" panose="02020603050405020304" pitchFamily="18" charset="0"/>
              </a:rPr>
              <a:t> </a:t>
            </a:r>
            <a:r>
              <a:rPr lang="es-ES" sz="2400" dirty="0" err="1">
                <a:effectLst/>
                <a:latin typeface="Calibri" panose="020F0502020204030204" pitchFamily="34" charset="0"/>
                <a:ea typeface="Calibri" panose="020F0502020204030204" pitchFamily="34" charset="0"/>
                <a:cs typeface="Times New Roman" panose="02020603050405020304" pitchFamily="18" charset="0"/>
              </a:rPr>
              <a:t>must</a:t>
            </a:r>
            <a:r>
              <a:rPr lang="es-ES" sz="2400" dirty="0">
                <a:effectLst/>
                <a:latin typeface="Calibri" panose="020F0502020204030204" pitchFamily="34" charset="0"/>
                <a:ea typeface="Calibri" panose="020F0502020204030204" pitchFamily="34" charset="0"/>
                <a:cs typeface="Times New Roman" panose="02020603050405020304" pitchFamily="18" charset="0"/>
              </a:rPr>
              <a:t> be </a:t>
            </a:r>
            <a:r>
              <a:rPr lang="es-ES" sz="2400" dirty="0" err="1">
                <a:effectLst/>
                <a:latin typeface="Calibri" panose="020F0502020204030204" pitchFamily="34" charset="0"/>
                <a:ea typeface="Calibri" panose="020F0502020204030204" pitchFamily="34" charset="0"/>
                <a:cs typeface="Times New Roman" panose="02020603050405020304" pitchFamily="18" charset="0"/>
              </a:rPr>
              <a:t>lawful</a:t>
            </a:r>
            <a:r>
              <a:rPr lang="es-ES" sz="2400" dirty="0">
                <a:effectLst/>
                <a:latin typeface="Calibri" panose="020F0502020204030204" pitchFamily="34" charset="0"/>
                <a:ea typeface="Calibri" panose="020F0502020204030204" pitchFamily="34" charset="0"/>
                <a:cs typeface="Times New Roman" panose="02020603050405020304" pitchFamily="18" charset="0"/>
              </a:rPr>
              <a:t>, </a:t>
            </a:r>
            <a:r>
              <a:rPr lang="es-ES" sz="2400" dirty="0" err="1">
                <a:effectLst/>
                <a:latin typeface="Calibri" panose="020F0502020204030204" pitchFamily="34" charset="0"/>
                <a:ea typeface="Calibri" panose="020F0502020204030204" pitchFamily="34" charset="0"/>
                <a:cs typeface="Times New Roman" panose="02020603050405020304" pitchFamily="18" charset="0"/>
              </a:rPr>
              <a:t>necessary</a:t>
            </a:r>
            <a:r>
              <a:rPr lang="es-ES" sz="2400" dirty="0">
                <a:effectLst/>
                <a:latin typeface="Calibri" panose="020F0502020204030204" pitchFamily="34" charset="0"/>
                <a:ea typeface="Calibri" panose="020F0502020204030204" pitchFamily="34" charset="0"/>
                <a:cs typeface="Times New Roman" panose="02020603050405020304" pitchFamily="18" charset="0"/>
              </a:rPr>
              <a:t> and </a:t>
            </a:r>
            <a:r>
              <a:rPr lang="es-ES" sz="2400" dirty="0" err="1">
                <a:effectLst/>
                <a:latin typeface="Calibri" panose="020F0502020204030204" pitchFamily="34" charset="0"/>
                <a:ea typeface="Calibri" panose="020F0502020204030204" pitchFamily="34" charset="0"/>
                <a:cs typeface="Times New Roman" panose="02020603050405020304" pitchFamily="18" charset="0"/>
              </a:rPr>
              <a:t>proportionate</a:t>
            </a:r>
            <a:r>
              <a:rPr lang="es-ES" sz="2400" dirty="0">
                <a:effectLst/>
                <a:latin typeface="Calibri" panose="020F0502020204030204" pitchFamily="34" charset="0"/>
                <a:ea typeface="Calibri" panose="020F0502020204030204" pitchFamily="34" charset="0"/>
                <a:cs typeface="Times New Roman" panose="02020603050405020304" pitchFamily="18" charset="0"/>
              </a:rPr>
              <a:t>. </a:t>
            </a:r>
            <a:r>
              <a:rPr lang="es-ES" sz="2400" dirty="0" err="1">
                <a:effectLst/>
                <a:latin typeface="Calibri" panose="020F0502020204030204" pitchFamily="34" charset="0"/>
                <a:ea typeface="Calibri" panose="020F0502020204030204" pitchFamily="34" charset="0"/>
                <a:cs typeface="Times New Roman" panose="02020603050405020304" pitchFamily="18" charset="0"/>
              </a:rPr>
              <a:t>States</a:t>
            </a:r>
            <a:r>
              <a:rPr lang="es-ES" sz="2400" dirty="0">
                <a:effectLst/>
                <a:latin typeface="Calibri" panose="020F0502020204030204" pitchFamily="34" charset="0"/>
                <a:ea typeface="Calibri" panose="020F0502020204030204" pitchFamily="34" charset="0"/>
                <a:cs typeface="Times New Roman" panose="02020603050405020304" pitchFamily="18" charset="0"/>
              </a:rPr>
              <a:t> </a:t>
            </a:r>
            <a:r>
              <a:rPr lang="es-ES" sz="2400" dirty="0" err="1">
                <a:effectLst/>
                <a:latin typeface="Calibri" panose="020F0502020204030204" pitchFamily="34" charset="0"/>
                <a:ea typeface="Calibri" panose="020F0502020204030204" pitchFamily="34" charset="0"/>
                <a:cs typeface="Times New Roman" panose="02020603050405020304" pitchFamily="18" charset="0"/>
              </a:rPr>
              <a:t>of</a:t>
            </a:r>
            <a:r>
              <a:rPr lang="es-ES" sz="2400" dirty="0">
                <a:effectLst/>
                <a:latin typeface="Calibri" panose="020F0502020204030204" pitchFamily="34" charset="0"/>
                <a:ea typeface="Calibri" panose="020F0502020204030204" pitchFamily="34" charset="0"/>
                <a:cs typeface="Times New Roman" panose="02020603050405020304" pitchFamily="18" charset="0"/>
              </a:rPr>
              <a:t> </a:t>
            </a:r>
            <a:r>
              <a:rPr lang="es-ES" sz="2400" dirty="0" err="1">
                <a:effectLst/>
                <a:latin typeface="Calibri" panose="020F0502020204030204" pitchFamily="34" charset="0"/>
                <a:ea typeface="Calibri" panose="020F0502020204030204" pitchFamily="34" charset="0"/>
                <a:cs typeface="Times New Roman" panose="02020603050405020304" pitchFamily="18" charset="0"/>
              </a:rPr>
              <a:t>emergency</a:t>
            </a:r>
            <a:r>
              <a:rPr lang="es-ES" sz="2400" dirty="0">
                <a:effectLst/>
                <a:latin typeface="Calibri" panose="020F0502020204030204" pitchFamily="34" charset="0"/>
                <a:ea typeface="Calibri" panose="020F0502020204030204" pitchFamily="34" charset="0"/>
                <a:cs typeface="Times New Roman" panose="02020603050405020304" pitchFamily="18" charset="0"/>
              </a:rPr>
              <a:t> </a:t>
            </a:r>
            <a:r>
              <a:rPr lang="es-ES" sz="2400" dirty="0" err="1">
                <a:effectLst/>
                <a:latin typeface="Calibri" panose="020F0502020204030204" pitchFamily="34" charset="0"/>
                <a:ea typeface="Calibri" panose="020F0502020204030204" pitchFamily="34" charset="0"/>
                <a:cs typeface="Times New Roman" panose="02020603050405020304" pitchFamily="18" charset="0"/>
              </a:rPr>
              <a:t>need</a:t>
            </a:r>
            <a:r>
              <a:rPr lang="es-ES" sz="2400" dirty="0">
                <a:effectLst/>
                <a:latin typeface="Calibri" panose="020F0502020204030204" pitchFamily="34" charset="0"/>
                <a:ea typeface="Calibri" panose="020F0502020204030204" pitchFamily="34" charset="0"/>
                <a:cs typeface="Times New Roman" panose="02020603050405020304" pitchFamily="18" charset="0"/>
              </a:rPr>
              <a:t> </a:t>
            </a:r>
            <a:r>
              <a:rPr lang="es-ES" sz="2400" dirty="0" err="1">
                <a:effectLst/>
                <a:latin typeface="Calibri" panose="020F0502020204030204" pitchFamily="34" charset="0"/>
                <a:ea typeface="Calibri" panose="020F0502020204030204" pitchFamily="34" charset="0"/>
                <a:cs typeface="Times New Roman" panose="02020603050405020304" pitchFamily="18" charset="0"/>
              </a:rPr>
              <a:t>to</a:t>
            </a:r>
            <a:r>
              <a:rPr lang="es-ES" sz="2400" dirty="0">
                <a:effectLst/>
                <a:latin typeface="Calibri" panose="020F0502020204030204" pitchFamily="34" charset="0"/>
                <a:ea typeface="Calibri" panose="020F0502020204030204" pitchFamily="34" charset="0"/>
                <a:cs typeface="Times New Roman" panose="02020603050405020304" pitchFamily="18" charset="0"/>
              </a:rPr>
              <a:t> be </a:t>
            </a:r>
            <a:r>
              <a:rPr lang="es-ES" sz="2400" dirty="0" err="1">
                <a:effectLst/>
                <a:latin typeface="Calibri" panose="020F0502020204030204" pitchFamily="34" charset="0"/>
                <a:ea typeface="Calibri" panose="020F0502020204030204" pitchFamily="34" charset="0"/>
                <a:cs typeface="Times New Roman" panose="02020603050405020304" pitchFamily="18" charset="0"/>
              </a:rPr>
              <a:t>limited</a:t>
            </a:r>
            <a:r>
              <a:rPr lang="es-ES" sz="2400" dirty="0">
                <a:effectLst/>
                <a:latin typeface="Calibri" panose="020F0502020204030204" pitchFamily="34" charset="0"/>
                <a:ea typeface="Calibri" panose="020F0502020204030204" pitchFamily="34" charset="0"/>
                <a:cs typeface="Times New Roman" panose="02020603050405020304" pitchFamily="18" charset="0"/>
              </a:rPr>
              <a:t> in </a:t>
            </a:r>
            <a:r>
              <a:rPr lang="es-ES" sz="2400" dirty="0" err="1">
                <a:effectLst/>
                <a:latin typeface="Calibri" panose="020F0502020204030204" pitchFamily="34" charset="0"/>
                <a:ea typeface="Calibri" panose="020F0502020204030204" pitchFamily="34" charset="0"/>
                <a:cs typeface="Times New Roman" panose="02020603050405020304" pitchFamily="18" charset="0"/>
              </a:rPr>
              <a:t>duration</a:t>
            </a:r>
            <a:r>
              <a:rPr lang="es-ES" sz="2400" dirty="0">
                <a:effectLst/>
                <a:latin typeface="Calibri" panose="020F0502020204030204" pitchFamily="34" charset="0"/>
                <a:ea typeface="Calibri" panose="020F0502020204030204" pitchFamily="34" charset="0"/>
                <a:cs typeface="Times New Roman" panose="02020603050405020304" pitchFamily="18" charset="0"/>
              </a:rPr>
              <a:t> and </a:t>
            </a:r>
            <a:r>
              <a:rPr lang="es-ES" sz="2400" dirty="0" err="1">
                <a:effectLst/>
                <a:latin typeface="Calibri" panose="020F0502020204030204" pitchFamily="34" charset="0"/>
                <a:ea typeface="Calibri" panose="020F0502020204030204" pitchFamily="34" charset="0"/>
                <a:cs typeface="Times New Roman" panose="02020603050405020304" pitchFamily="18" charset="0"/>
              </a:rPr>
              <a:t>any</a:t>
            </a:r>
            <a:r>
              <a:rPr lang="es-ES" sz="2400" dirty="0">
                <a:effectLst/>
                <a:latin typeface="Calibri" panose="020F0502020204030204" pitchFamily="34" charset="0"/>
                <a:ea typeface="Calibri" panose="020F0502020204030204" pitchFamily="34" charset="0"/>
                <a:cs typeface="Times New Roman" panose="02020603050405020304" pitchFamily="18" charset="0"/>
              </a:rPr>
              <a:t> </a:t>
            </a:r>
            <a:r>
              <a:rPr lang="es-ES" sz="2400" dirty="0" err="1">
                <a:effectLst/>
                <a:latin typeface="Calibri" panose="020F0502020204030204" pitchFamily="34" charset="0"/>
                <a:ea typeface="Calibri" panose="020F0502020204030204" pitchFamily="34" charset="0"/>
                <a:cs typeface="Times New Roman" panose="02020603050405020304" pitchFamily="18" charset="0"/>
              </a:rPr>
              <a:t>curtailment</a:t>
            </a:r>
            <a:r>
              <a:rPr lang="es-ES" sz="2400" dirty="0">
                <a:effectLst/>
                <a:latin typeface="Calibri" panose="020F0502020204030204" pitchFamily="34" charset="0"/>
                <a:ea typeface="Calibri" panose="020F0502020204030204" pitchFamily="34" charset="0"/>
                <a:cs typeface="Times New Roman" panose="02020603050405020304" pitchFamily="18" charset="0"/>
              </a:rPr>
              <a:t> </a:t>
            </a:r>
            <a:r>
              <a:rPr lang="es-ES" sz="2400" dirty="0" err="1">
                <a:effectLst/>
                <a:latin typeface="Calibri" panose="020F0502020204030204" pitchFamily="34" charset="0"/>
                <a:ea typeface="Calibri" panose="020F0502020204030204" pitchFamily="34" charset="0"/>
                <a:cs typeface="Times New Roman" panose="02020603050405020304" pitchFamily="18" charset="0"/>
              </a:rPr>
              <a:t>of</a:t>
            </a:r>
            <a:r>
              <a:rPr lang="es-ES" sz="2400" dirty="0">
                <a:effectLst/>
                <a:latin typeface="Calibri" panose="020F0502020204030204" pitchFamily="34" charset="0"/>
                <a:ea typeface="Calibri" panose="020F0502020204030204" pitchFamily="34" charset="0"/>
                <a:cs typeface="Times New Roman" panose="02020603050405020304" pitchFamily="18" charset="0"/>
              </a:rPr>
              <a:t> </a:t>
            </a:r>
            <a:r>
              <a:rPr lang="es-ES" sz="2400" dirty="0" err="1">
                <a:effectLst/>
                <a:latin typeface="Calibri" panose="020F0502020204030204" pitchFamily="34" charset="0"/>
                <a:ea typeface="Calibri" panose="020F0502020204030204" pitchFamily="34" charset="0"/>
                <a:cs typeface="Times New Roman" panose="02020603050405020304" pitchFamily="18" charset="0"/>
              </a:rPr>
              <a:t>rights</a:t>
            </a:r>
            <a:r>
              <a:rPr lang="es-ES" sz="2400" dirty="0">
                <a:effectLst/>
                <a:latin typeface="Calibri" panose="020F0502020204030204" pitchFamily="34" charset="0"/>
                <a:ea typeface="Calibri" panose="020F0502020204030204" pitchFamily="34" charset="0"/>
                <a:cs typeface="Times New Roman" panose="02020603050405020304" pitchFamily="18" charset="0"/>
              </a:rPr>
              <a:t> </a:t>
            </a:r>
            <a:r>
              <a:rPr lang="es-ES" sz="2400" dirty="0" err="1">
                <a:effectLst/>
                <a:latin typeface="Calibri" panose="020F0502020204030204" pitchFamily="34" charset="0"/>
                <a:ea typeface="Calibri" panose="020F0502020204030204" pitchFamily="34" charset="0"/>
                <a:cs typeface="Times New Roman" panose="02020603050405020304" pitchFamily="18" charset="0"/>
              </a:rPr>
              <a:t>needs</a:t>
            </a:r>
            <a:r>
              <a:rPr lang="es-ES" sz="2400" dirty="0">
                <a:effectLst/>
                <a:latin typeface="Calibri" panose="020F0502020204030204" pitchFamily="34" charset="0"/>
                <a:ea typeface="Calibri" panose="020F0502020204030204" pitchFamily="34" charset="0"/>
                <a:cs typeface="Times New Roman" panose="02020603050405020304" pitchFamily="18" charset="0"/>
              </a:rPr>
              <a:t> </a:t>
            </a:r>
            <a:r>
              <a:rPr lang="es-ES" sz="2400" dirty="0" err="1">
                <a:effectLst/>
                <a:latin typeface="Calibri" panose="020F0502020204030204" pitchFamily="34" charset="0"/>
                <a:ea typeface="Calibri" panose="020F0502020204030204" pitchFamily="34" charset="0"/>
                <a:cs typeface="Times New Roman" panose="02020603050405020304" pitchFamily="18" charset="0"/>
              </a:rPr>
              <a:t>to</a:t>
            </a:r>
            <a:r>
              <a:rPr lang="es-ES" sz="2400" dirty="0">
                <a:effectLst/>
                <a:latin typeface="Calibri" panose="020F0502020204030204" pitchFamily="34" charset="0"/>
                <a:ea typeface="Calibri" panose="020F0502020204030204" pitchFamily="34" charset="0"/>
                <a:cs typeface="Times New Roman" panose="02020603050405020304" pitchFamily="18" charset="0"/>
              </a:rPr>
              <a:t> </a:t>
            </a:r>
            <a:r>
              <a:rPr lang="es-ES" sz="2400" dirty="0" err="1">
                <a:effectLst/>
                <a:latin typeface="Calibri" panose="020F0502020204030204" pitchFamily="34" charset="0"/>
                <a:ea typeface="Calibri" panose="020F0502020204030204" pitchFamily="34" charset="0"/>
                <a:cs typeface="Times New Roman" panose="02020603050405020304" pitchFamily="18" charset="0"/>
              </a:rPr>
              <a:t>take</a:t>
            </a:r>
            <a:r>
              <a:rPr lang="es-ES" sz="2400" dirty="0">
                <a:effectLst/>
                <a:latin typeface="Calibri" panose="020F0502020204030204" pitchFamily="34" charset="0"/>
                <a:ea typeface="Calibri" panose="020F0502020204030204" pitchFamily="34" charset="0"/>
                <a:cs typeface="Times New Roman" panose="02020603050405020304" pitchFamily="18" charset="0"/>
              </a:rPr>
              <a:t> </a:t>
            </a:r>
            <a:r>
              <a:rPr lang="es-ES" sz="2400" dirty="0" err="1">
                <a:effectLst/>
                <a:latin typeface="Calibri" panose="020F0502020204030204" pitchFamily="34" charset="0"/>
                <a:ea typeface="Calibri" panose="020F0502020204030204" pitchFamily="34" charset="0"/>
                <a:cs typeface="Times New Roman" panose="02020603050405020304" pitchFamily="18" charset="0"/>
              </a:rPr>
              <a:t>into</a:t>
            </a:r>
            <a:r>
              <a:rPr lang="es-ES" sz="2400" dirty="0">
                <a:effectLst/>
                <a:latin typeface="Calibri" panose="020F0502020204030204" pitchFamily="34" charset="0"/>
                <a:ea typeface="Calibri" panose="020F0502020204030204" pitchFamily="34" charset="0"/>
                <a:cs typeface="Times New Roman" panose="02020603050405020304" pitchFamily="18" charset="0"/>
              </a:rPr>
              <a:t> </a:t>
            </a:r>
            <a:r>
              <a:rPr lang="es-ES" sz="2400" dirty="0" err="1">
                <a:effectLst/>
                <a:latin typeface="Calibri" panose="020F0502020204030204" pitchFamily="34" charset="0"/>
                <a:ea typeface="Calibri" panose="020F0502020204030204" pitchFamily="34" charset="0"/>
                <a:cs typeface="Times New Roman" panose="02020603050405020304" pitchFamily="18" charset="0"/>
              </a:rPr>
              <a:t>consideration</a:t>
            </a:r>
            <a:r>
              <a:rPr lang="es-ES" sz="2400" dirty="0">
                <a:effectLst/>
                <a:latin typeface="Calibri" panose="020F0502020204030204" pitchFamily="34" charset="0"/>
                <a:ea typeface="Calibri" panose="020F0502020204030204" pitchFamily="34" charset="0"/>
                <a:cs typeface="Times New Roman" panose="02020603050405020304" pitchFamily="18" charset="0"/>
              </a:rPr>
              <a:t> </a:t>
            </a:r>
            <a:r>
              <a:rPr lang="es-ES" sz="2400" dirty="0" err="1">
                <a:effectLst/>
                <a:latin typeface="Calibri" panose="020F0502020204030204" pitchFamily="34" charset="0"/>
                <a:ea typeface="Calibri" panose="020F0502020204030204" pitchFamily="34" charset="0"/>
                <a:cs typeface="Times New Roman" panose="02020603050405020304" pitchFamily="18" charset="0"/>
              </a:rPr>
              <a:t>the</a:t>
            </a:r>
            <a:r>
              <a:rPr lang="es-ES" sz="2400" dirty="0">
                <a:effectLst/>
                <a:latin typeface="Calibri" panose="020F0502020204030204" pitchFamily="34" charset="0"/>
                <a:ea typeface="Calibri" panose="020F0502020204030204" pitchFamily="34" charset="0"/>
                <a:cs typeface="Times New Roman" panose="02020603050405020304" pitchFamily="18" charset="0"/>
              </a:rPr>
              <a:t> </a:t>
            </a:r>
            <a:r>
              <a:rPr lang="es-ES" sz="2400" dirty="0" err="1">
                <a:effectLst/>
                <a:latin typeface="Calibri" panose="020F0502020204030204" pitchFamily="34" charset="0"/>
                <a:ea typeface="Calibri" panose="020F0502020204030204" pitchFamily="34" charset="0"/>
                <a:cs typeface="Times New Roman" panose="02020603050405020304" pitchFamily="18" charset="0"/>
              </a:rPr>
              <a:t>disproportionate</a:t>
            </a:r>
            <a:r>
              <a:rPr lang="es-ES" sz="2400" dirty="0">
                <a:effectLst/>
                <a:latin typeface="Calibri" panose="020F0502020204030204" pitchFamily="34" charset="0"/>
                <a:ea typeface="Calibri" panose="020F0502020204030204" pitchFamily="34" charset="0"/>
                <a:cs typeface="Times New Roman" panose="02020603050405020304" pitchFamily="18" charset="0"/>
              </a:rPr>
              <a:t> </a:t>
            </a:r>
            <a:r>
              <a:rPr lang="es-ES" sz="2400" dirty="0" err="1">
                <a:effectLst/>
                <a:latin typeface="Calibri" panose="020F0502020204030204" pitchFamily="34" charset="0"/>
                <a:ea typeface="Calibri" panose="020F0502020204030204" pitchFamily="34" charset="0"/>
                <a:cs typeface="Times New Roman" panose="02020603050405020304" pitchFamily="18" charset="0"/>
              </a:rPr>
              <a:t>impact</a:t>
            </a:r>
            <a:r>
              <a:rPr lang="es-ES" sz="2400" dirty="0">
                <a:effectLst/>
                <a:latin typeface="Calibri" panose="020F0502020204030204" pitchFamily="34" charset="0"/>
                <a:ea typeface="Calibri" panose="020F0502020204030204" pitchFamily="34" charset="0"/>
                <a:cs typeface="Times New Roman" panose="02020603050405020304" pitchFamily="18" charset="0"/>
              </a:rPr>
              <a:t> </a:t>
            </a:r>
            <a:r>
              <a:rPr lang="es-ES" sz="2400" dirty="0" err="1">
                <a:effectLst/>
                <a:latin typeface="Calibri" panose="020F0502020204030204" pitchFamily="34" charset="0"/>
                <a:ea typeface="Calibri" panose="020F0502020204030204" pitchFamily="34" charset="0"/>
                <a:cs typeface="Times New Roman" panose="02020603050405020304" pitchFamily="18" charset="0"/>
              </a:rPr>
              <a:t>on</a:t>
            </a:r>
            <a:r>
              <a:rPr lang="es-ES" sz="2400" dirty="0">
                <a:effectLst/>
                <a:latin typeface="Calibri" panose="020F0502020204030204" pitchFamily="34" charset="0"/>
                <a:ea typeface="Calibri" panose="020F0502020204030204" pitchFamily="34" charset="0"/>
                <a:cs typeface="Times New Roman" panose="02020603050405020304" pitchFamily="18" charset="0"/>
              </a:rPr>
              <a:t> </a:t>
            </a:r>
            <a:r>
              <a:rPr lang="es-ES" sz="2400" dirty="0" err="1">
                <a:effectLst/>
                <a:latin typeface="Calibri" panose="020F0502020204030204" pitchFamily="34" charset="0"/>
                <a:ea typeface="Calibri" panose="020F0502020204030204" pitchFamily="34" charset="0"/>
                <a:cs typeface="Times New Roman" panose="02020603050405020304" pitchFamily="18" charset="0"/>
              </a:rPr>
              <a:t>specific</a:t>
            </a:r>
            <a:r>
              <a:rPr lang="es-ES" sz="2400" dirty="0">
                <a:effectLst/>
                <a:latin typeface="Calibri" panose="020F0502020204030204" pitchFamily="34" charset="0"/>
                <a:ea typeface="Calibri" panose="020F0502020204030204" pitchFamily="34" charset="0"/>
                <a:cs typeface="Times New Roman" panose="02020603050405020304" pitchFamily="18" charset="0"/>
              </a:rPr>
              <a:t> </a:t>
            </a:r>
            <a:r>
              <a:rPr lang="es-ES" sz="2400" dirty="0" err="1">
                <a:effectLst/>
                <a:latin typeface="Calibri" panose="020F0502020204030204" pitchFamily="34" charset="0"/>
                <a:ea typeface="Calibri" panose="020F0502020204030204" pitchFamily="34" charset="0"/>
                <a:cs typeface="Times New Roman" panose="02020603050405020304" pitchFamily="18" charset="0"/>
              </a:rPr>
              <a:t>populations</a:t>
            </a:r>
            <a:r>
              <a:rPr lang="es-ES" sz="2400" dirty="0">
                <a:effectLst/>
                <a:latin typeface="Calibri" panose="020F0502020204030204" pitchFamily="34" charset="0"/>
                <a:ea typeface="Calibri" panose="020F0502020204030204" pitchFamily="34" charset="0"/>
                <a:cs typeface="Times New Roman" panose="02020603050405020304" pitchFamily="18" charset="0"/>
              </a:rPr>
              <a:t> </a:t>
            </a:r>
            <a:r>
              <a:rPr lang="es-ES" sz="2400" dirty="0" err="1">
                <a:effectLst/>
                <a:latin typeface="Calibri" panose="020F0502020204030204" pitchFamily="34" charset="0"/>
                <a:ea typeface="Calibri" panose="020F0502020204030204" pitchFamily="34" charset="0"/>
                <a:cs typeface="Times New Roman" panose="02020603050405020304" pitchFamily="18" charset="0"/>
              </a:rPr>
              <a:t>or</a:t>
            </a:r>
            <a:r>
              <a:rPr lang="es-ES" sz="2400" dirty="0">
                <a:effectLst/>
                <a:latin typeface="Calibri" panose="020F0502020204030204" pitchFamily="34" charset="0"/>
                <a:ea typeface="Calibri" panose="020F0502020204030204" pitchFamily="34" charset="0"/>
                <a:cs typeface="Times New Roman" panose="02020603050405020304" pitchFamily="18" charset="0"/>
              </a:rPr>
              <a:t> </a:t>
            </a:r>
            <a:r>
              <a:rPr lang="es-ES" sz="2400" dirty="0" err="1">
                <a:effectLst/>
                <a:latin typeface="Calibri" panose="020F0502020204030204" pitchFamily="34" charset="0"/>
                <a:ea typeface="Calibri" panose="020F0502020204030204" pitchFamily="34" charset="0"/>
                <a:cs typeface="Times New Roman" panose="02020603050405020304" pitchFamily="18" charset="0"/>
              </a:rPr>
              <a:t>marginalized</a:t>
            </a:r>
            <a:r>
              <a:rPr lang="es-ES" sz="2400" dirty="0">
                <a:effectLst/>
                <a:latin typeface="Calibri" panose="020F0502020204030204" pitchFamily="34" charset="0"/>
                <a:ea typeface="Calibri" panose="020F0502020204030204" pitchFamily="34" charset="0"/>
                <a:cs typeface="Times New Roman" panose="02020603050405020304" pitchFamily="18" charset="0"/>
              </a:rPr>
              <a:t> </a:t>
            </a:r>
            <a:r>
              <a:rPr lang="es-ES" sz="2400" dirty="0" err="1">
                <a:effectLst/>
                <a:latin typeface="Calibri" panose="020F0502020204030204" pitchFamily="34" charset="0"/>
                <a:ea typeface="Calibri" panose="020F0502020204030204" pitchFamily="34" charset="0"/>
                <a:cs typeface="Times New Roman" panose="02020603050405020304" pitchFamily="18" charset="0"/>
              </a:rPr>
              <a:t>groups</a:t>
            </a:r>
            <a:r>
              <a:rPr lang="es-ES" sz="2400" dirty="0">
                <a:effectLst/>
                <a:latin typeface="Calibri" panose="020F0502020204030204" pitchFamily="34" charset="0"/>
                <a:ea typeface="Calibri" panose="020F0502020204030204" pitchFamily="34" charset="0"/>
                <a:cs typeface="Times New Roman" panose="02020603050405020304" pitchFamily="18" charset="0"/>
              </a:rPr>
              <a:t>.</a:t>
            </a:r>
            <a:br>
              <a:rPr lang="es-ES" sz="1800" dirty="0">
                <a:effectLst/>
                <a:latin typeface="Calibri" panose="020F0502020204030204" pitchFamily="34" charset="0"/>
                <a:ea typeface="Calibri" panose="020F0502020204030204" pitchFamily="34" charset="0"/>
                <a:cs typeface="Times New Roman" panose="02020603050405020304" pitchFamily="18" charset="0"/>
              </a:rPr>
            </a:br>
            <a:endParaRPr lang="es-ES" dirty="0"/>
          </a:p>
        </p:txBody>
      </p:sp>
    </p:spTree>
    <p:extLst>
      <p:ext uri="{BB962C8B-B14F-4D97-AF65-F5344CB8AC3E}">
        <p14:creationId xmlns:p14="http://schemas.microsoft.com/office/powerpoint/2010/main" val="346174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número de diapositiva 3">
            <a:extLst>
              <a:ext uri="{FF2B5EF4-FFF2-40B4-BE49-F238E27FC236}">
                <a16:creationId xmlns:a16="http://schemas.microsoft.com/office/drawing/2014/main" id="{4C74E1D2-0C02-4B49-ADDF-8EA3DE733A84}"/>
              </a:ext>
            </a:extLst>
          </p:cNvPr>
          <p:cNvSpPr>
            <a:spLocks noGrp="1"/>
          </p:cNvSpPr>
          <p:nvPr>
            <p:ph type="sldNum" sz="quarter" idx="12"/>
          </p:nvPr>
        </p:nvSpPr>
        <p:spPr>
          <a:xfrm>
            <a:off x="10430933" y="5062009"/>
            <a:ext cx="1142245" cy="669925"/>
          </a:xfrm>
        </p:spPr>
        <p:txBody>
          <a:bodyPr/>
          <a:lstStyle/>
          <a:p>
            <a:fld id="{D57F1E4F-1CFF-5643-939E-217C01CDF565}" type="slidenum">
              <a:rPr lang="en-US" b="1" smtClean="0">
                <a:solidFill>
                  <a:schemeClr val="tx1"/>
                </a:solidFill>
              </a:rPr>
              <a:pPr/>
              <a:t>8</a:t>
            </a:fld>
            <a:endParaRPr lang="en-US" b="1" dirty="0">
              <a:solidFill>
                <a:schemeClr val="tx1"/>
              </a:solidFill>
            </a:endParaRPr>
          </a:p>
        </p:txBody>
      </p:sp>
      <p:sp>
        <p:nvSpPr>
          <p:cNvPr id="6" name="CuadroTexto 5">
            <a:extLst>
              <a:ext uri="{FF2B5EF4-FFF2-40B4-BE49-F238E27FC236}">
                <a16:creationId xmlns:a16="http://schemas.microsoft.com/office/drawing/2014/main" id="{A969C44B-C85A-4185-BFA7-83DE57F93AF2}"/>
              </a:ext>
            </a:extLst>
          </p:cNvPr>
          <p:cNvSpPr txBox="1"/>
          <p:nvPr/>
        </p:nvSpPr>
        <p:spPr>
          <a:xfrm>
            <a:off x="494921" y="111248"/>
            <a:ext cx="11438467" cy="7355860"/>
          </a:xfrm>
          <a:prstGeom prst="rect">
            <a:avLst/>
          </a:prstGeom>
          <a:noFill/>
        </p:spPr>
        <p:txBody>
          <a:bodyPr wrap="square">
            <a:spAutoFit/>
          </a:bodyPr>
          <a:lstStyle/>
          <a:p>
            <a:r>
              <a:rPr lang="es-ES" sz="2800" b="1" dirty="0" err="1">
                <a:effectLst/>
                <a:highlight>
                  <a:srgbClr val="000080"/>
                </a:highlight>
                <a:latin typeface="+mj-lt"/>
                <a:ea typeface="Calibri" panose="020F0502020204030204" pitchFamily="34" charset="0"/>
                <a:cs typeface="Biome" panose="020B0502040204020203" pitchFamily="34" charset="0"/>
              </a:rPr>
              <a:t>Right</a:t>
            </a:r>
            <a:r>
              <a:rPr lang="es-ES" sz="2800" b="1" dirty="0">
                <a:effectLst/>
                <a:highlight>
                  <a:srgbClr val="000080"/>
                </a:highlight>
                <a:latin typeface="+mj-lt"/>
                <a:ea typeface="Calibri" panose="020F0502020204030204" pitchFamily="34" charset="0"/>
                <a:cs typeface="Biome" panose="020B0502040204020203" pitchFamily="34" charset="0"/>
              </a:rPr>
              <a:t> </a:t>
            </a:r>
            <a:r>
              <a:rPr lang="es-ES" sz="2800" b="1" dirty="0" err="1">
                <a:effectLst/>
                <a:highlight>
                  <a:srgbClr val="000080"/>
                </a:highlight>
                <a:latin typeface="+mj-lt"/>
                <a:ea typeface="Calibri" panose="020F0502020204030204" pitchFamily="34" charset="0"/>
                <a:cs typeface="Biome" panose="020B0502040204020203" pitchFamily="34" charset="0"/>
              </a:rPr>
              <a:t>of</a:t>
            </a:r>
            <a:r>
              <a:rPr lang="es-ES" sz="2800" b="1" dirty="0">
                <a:effectLst/>
                <a:highlight>
                  <a:srgbClr val="000080"/>
                </a:highlight>
                <a:latin typeface="+mj-lt"/>
                <a:ea typeface="Calibri" panose="020F0502020204030204" pitchFamily="34" charset="0"/>
                <a:cs typeface="Biome" panose="020B0502040204020203" pitchFamily="34" charset="0"/>
              </a:rPr>
              <a:t> </a:t>
            </a:r>
            <a:r>
              <a:rPr lang="es-ES" sz="2800" b="1" dirty="0" err="1">
                <a:effectLst/>
                <a:highlight>
                  <a:srgbClr val="000080"/>
                </a:highlight>
                <a:latin typeface="+mj-lt"/>
                <a:ea typeface="Calibri" panose="020F0502020204030204" pitchFamily="34" charset="0"/>
                <a:cs typeface="Biome" panose="020B0502040204020203" pitchFamily="34" charset="0"/>
              </a:rPr>
              <a:t>expression</a:t>
            </a:r>
            <a:r>
              <a:rPr lang="es-ES" sz="2800" b="1" dirty="0">
                <a:effectLst/>
                <a:highlight>
                  <a:srgbClr val="000080"/>
                </a:highlight>
                <a:latin typeface="+mj-lt"/>
                <a:ea typeface="Calibri" panose="020F0502020204030204" pitchFamily="34" charset="0"/>
                <a:cs typeface="Biome" panose="020B0502040204020203" pitchFamily="34" charset="0"/>
              </a:rPr>
              <a:t> and </a:t>
            </a:r>
            <a:r>
              <a:rPr lang="es-ES" sz="2800" b="1" dirty="0" err="1">
                <a:effectLst/>
                <a:highlight>
                  <a:srgbClr val="000080"/>
                </a:highlight>
                <a:latin typeface="+mj-lt"/>
                <a:ea typeface="Calibri" panose="020F0502020204030204" pitchFamily="34" charset="0"/>
                <a:cs typeface="Biome" panose="020B0502040204020203" pitchFamily="34" charset="0"/>
              </a:rPr>
              <a:t>information</a:t>
            </a:r>
            <a:r>
              <a:rPr lang="es-ES" sz="2800" b="1" dirty="0">
                <a:effectLst/>
                <a:highlight>
                  <a:srgbClr val="000080"/>
                </a:highlight>
                <a:latin typeface="+mj-lt"/>
                <a:ea typeface="Calibri" panose="020F0502020204030204" pitchFamily="34" charset="0"/>
                <a:cs typeface="Biome" panose="020B0502040204020203" pitchFamily="34" charset="0"/>
              </a:rPr>
              <a:t>: </a:t>
            </a:r>
            <a:r>
              <a:rPr lang="es-ES" sz="2800" b="1" dirty="0" err="1">
                <a:effectLst/>
                <a:highlight>
                  <a:srgbClr val="000080"/>
                </a:highlight>
                <a:latin typeface="+mj-lt"/>
                <a:ea typeface="Calibri" panose="020F0502020204030204" pitchFamily="34" charset="0"/>
                <a:cs typeface="Biome" panose="020B0502040204020203" pitchFamily="34" charset="0"/>
              </a:rPr>
              <a:t>Protect</a:t>
            </a:r>
            <a:r>
              <a:rPr lang="es-ES" sz="2800" b="1" dirty="0">
                <a:effectLst/>
                <a:highlight>
                  <a:srgbClr val="000080"/>
                </a:highlight>
                <a:latin typeface="+mj-lt"/>
                <a:ea typeface="Calibri" panose="020F0502020204030204" pitchFamily="34" charset="0"/>
                <a:cs typeface="Biome" panose="020B0502040204020203" pitchFamily="34" charset="0"/>
              </a:rPr>
              <a:t> </a:t>
            </a:r>
            <a:r>
              <a:rPr lang="es-ES" sz="2800" b="1" dirty="0" err="1">
                <a:effectLst/>
                <a:highlight>
                  <a:srgbClr val="000080"/>
                </a:highlight>
                <a:latin typeface="+mj-lt"/>
                <a:ea typeface="Calibri" panose="020F0502020204030204" pitchFamily="34" charset="0"/>
                <a:cs typeface="Biome" panose="020B0502040204020203" pitchFamily="34" charset="0"/>
              </a:rPr>
              <a:t>freedom</a:t>
            </a:r>
            <a:r>
              <a:rPr lang="es-ES" sz="2800" b="1" dirty="0">
                <a:effectLst/>
                <a:highlight>
                  <a:srgbClr val="000080"/>
                </a:highlight>
                <a:latin typeface="+mj-lt"/>
                <a:ea typeface="Calibri" panose="020F0502020204030204" pitchFamily="34" charset="0"/>
                <a:cs typeface="Biome" panose="020B0502040204020203" pitchFamily="34" charset="0"/>
              </a:rPr>
              <a:t> </a:t>
            </a:r>
            <a:r>
              <a:rPr lang="es-ES" sz="2800" b="1" dirty="0" err="1">
                <a:effectLst/>
                <a:highlight>
                  <a:srgbClr val="000080"/>
                </a:highlight>
                <a:latin typeface="+mj-lt"/>
                <a:ea typeface="Calibri" panose="020F0502020204030204" pitchFamily="34" charset="0"/>
                <a:cs typeface="Biome" panose="020B0502040204020203" pitchFamily="34" charset="0"/>
              </a:rPr>
              <a:t>of</a:t>
            </a:r>
            <a:r>
              <a:rPr lang="es-ES" sz="2800" b="1" dirty="0">
                <a:effectLst/>
                <a:highlight>
                  <a:srgbClr val="000080"/>
                </a:highlight>
                <a:latin typeface="+mj-lt"/>
                <a:ea typeface="Calibri" panose="020F0502020204030204" pitchFamily="34" charset="0"/>
                <a:cs typeface="Biome" panose="020B0502040204020203" pitchFamily="34" charset="0"/>
              </a:rPr>
              <a:t> </a:t>
            </a:r>
            <a:r>
              <a:rPr lang="es-ES" sz="2800" b="1" dirty="0" err="1">
                <a:effectLst/>
                <a:highlight>
                  <a:srgbClr val="000080"/>
                </a:highlight>
                <a:latin typeface="+mj-lt"/>
                <a:ea typeface="Calibri" panose="020F0502020204030204" pitchFamily="34" charset="0"/>
                <a:cs typeface="Biome" panose="020B0502040204020203" pitchFamily="34" charset="0"/>
              </a:rPr>
              <a:t>expression</a:t>
            </a:r>
            <a:r>
              <a:rPr lang="es-ES" sz="2800" b="1" dirty="0">
                <a:effectLst/>
                <a:highlight>
                  <a:srgbClr val="000080"/>
                </a:highlight>
                <a:latin typeface="+mj-lt"/>
                <a:ea typeface="Calibri" panose="020F0502020204030204" pitchFamily="34" charset="0"/>
                <a:cs typeface="Biome" panose="020B0502040204020203" pitchFamily="34" charset="0"/>
              </a:rPr>
              <a:t> and </a:t>
            </a:r>
            <a:r>
              <a:rPr lang="es-ES" sz="2800" b="1" dirty="0" err="1">
                <a:effectLst/>
                <a:highlight>
                  <a:srgbClr val="000080"/>
                </a:highlight>
                <a:latin typeface="+mj-lt"/>
                <a:ea typeface="Calibri" panose="020F0502020204030204" pitchFamily="34" charset="0"/>
                <a:cs typeface="Biome" panose="020B0502040204020203" pitchFamily="34" charset="0"/>
              </a:rPr>
              <a:t>ensure</a:t>
            </a:r>
            <a:r>
              <a:rPr lang="es-ES" sz="2800" b="1" dirty="0">
                <a:effectLst/>
                <a:highlight>
                  <a:srgbClr val="000080"/>
                </a:highlight>
                <a:latin typeface="+mj-lt"/>
                <a:ea typeface="Calibri" panose="020F0502020204030204" pitchFamily="34" charset="0"/>
                <a:cs typeface="Biome" panose="020B0502040204020203" pitchFamily="34" charset="0"/>
              </a:rPr>
              <a:t> </a:t>
            </a:r>
            <a:r>
              <a:rPr lang="es-ES" sz="2800" b="1" dirty="0" err="1">
                <a:effectLst/>
                <a:highlight>
                  <a:srgbClr val="000080"/>
                </a:highlight>
                <a:latin typeface="+mj-lt"/>
                <a:ea typeface="Calibri" panose="020F0502020204030204" pitchFamily="34" charset="0"/>
                <a:cs typeface="Biome" panose="020B0502040204020203" pitchFamily="34" charset="0"/>
              </a:rPr>
              <a:t>access</a:t>
            </a:r>
            <a:r>
              <a:rPr lang="es-ES" sz="2800" b="1" dirty="0">
                <a:effectLst/>
                <a:highlight>
                  <a:srgbClr val="000080"/>
                </a:highlight>
                <a:latin typeface="+mj-lt"/>
                <a:ea typeface="Calibri" panose="020F0502020204030204" pitchFamily="34" charset="0"/>
                <a:cs typeface="Biome" panose="020B0502040204020203" pitchFamily="34" charset="0"/>
              </a:rPr>
              <a:t> </a:t>
            </a:r>
            <a:r>
              <a:rPr lang="es-ES" sz="2800" b="1" dirty="0" err="1">
                <a:effectLst/>
                <a:highlight>
                  <a:srgbClr val="000080"/>
                </a:highlight>
                <a:latin typeface="+mj-lt"/>
                <a:ea typeface="Calibri" panose="020F0502020204030204" pitchFamily="34" charset="0"/>
                <a:cs typeface="Biome" panose="020B0502040204020203" pitchFamily="34" charset="0"/>
              </a:rPr>
              <a:t>to</a:t>
            </a:r>
            <a:r>
              <a:rPr lang="es-ES" sz="2800" b="1" dirty="0">
                <a:effectLst/>
                <a:highlight>
                  <a:srgbClr val="000080"/>
                </a:highlight>
                <a:latin typeface="+mj-lt"/>
                <a:ea typeface="Calibri" panose="020F0502020204030204" pitchFamily="34" charset="0"/>
                <a:cs typeface="Biome" panose="020B0502040204020203" pitchFamily="34" charset="0"/>
              </a:rPr>
              <a:t> </a:t>
            </a:r>
            <a:r>
              <a:rPr lang="es-ES" sz="2800" b="1" dirty="0" err="1">
                <a:effectLst/>
                <a:highlight>
                  <a:srgbClr val="000080"/>
                </a:highlight>
                <a:latin typeface="+mj-lt"/>
                <a:ea typeface="Calibri" panose="020F0502020204030204" pitchFamily="34" charset="0"/>
                <a:cs typeface="Biome" panose="020B0502040204020203" pitchFamily="34" charset="0"/>
              </a:rPr>
              <a:t>critical</a:t>
            </a:r>
            <a:r>
              <a:rPr lang="es-ES" sz="2800" b="1" dirty="0">
                <a:effectLst/>
                <a:highlight>
                  <a:srgbClr val="000080"/>
                </a:highlight>
                <a:latin typeface="+mj-lt"/>
                <a:ea typeface="Calibri" panose="020F0502020204030204" pitchFamily="34" charset="0"/>
                <a:cs typeface="Biome" panose="020B0502040204020203" pitchFamily="34" charset="0"/>
              </a:rPr>
              <a:t> </a:t>
            </a:r>
            <a:r>
              <a:rPr lang="es-ES" sz="2800" b="1" dirty="0" err="1">
                <a:effectLst/>
                <a:highlight>
                  <a:srgbClr val="000080"/>
                </a:highlight>
                <a:latin typeface="+mj-lt"/>
                <a:ea typeface="Calibri" panose="020F0502020204030204" pitchFamily="34" charset="0"/>
                <a:cs typeface="Biome" panose="020B0502040204020203" pitchFamily="34" charset="0"/>
              </a:rPr>
              <a:t>information</a:t>
            </a:r>
            <a:br>
              <a:rPr lang="es-ES" sz="2000" b="1" dirty="0">
                <a:effectLst/>
                <a:latin typeface="+mj-lt"/>
                <a:ea typeface="Calibri" panose="020F0502020204030204" pitchFamily="34" charset="0"/>
                <a:cs typeface="Biome" panose="020B0502040204020203" pitchFamily="34" charset="0"/>
              </a:rPr>
            </a:br>
            <a:br>
              <a:rPr lang="es-ES" sz="2000" b="1" dirty="0">
                <a:effectLst/>
                <a:latin typeface="+mj-lt"/>
                <a:ea typeface="Calibri" panose="020F0502020204030204" pitchFamily="34" charset="0"/>
                <a:cs typeface="Biome" panose="020B0502040204020203" pitchFamily="34" charset="0"/>
              </a:rPr>
            </a:br>
            <a:r>
              <a:rPr lang="es-ES" sz="2000" b="1" u="sng" dirty="0" err="1">
                <a:effectLst/>
                <a:latin typeface="+mj-lt"/>
                <a:ea typeface="Calibri" panose="020F0502020204030204" pitchFamily="34" charset="0"/>
                <a:cs typeface="Biome" panose="020B0502040204020203" pitchFamily="34" charset="0"/>
              </a:rPr>
              <a:t>Under</a:t>
            </a:r>
            <a:r>
              <a:rPr lang="es-ES" sz="2000" b="1" u="sng" dirty="0">
                <a:effectLst/>
                <a:latin typeface="+mj-lt"/>
                <a:ea typeface="Calibri" panose="020F0502020204030204" pitchFamily="34" charset="0"/>
                <a:cs typeface="Biome" panose="020B0502040204020203" pitchFamily="34" charset="0"/>
              </a:rPr>
              <a:t> </a:t>
            </a:r>
            <a:r>
              <a:rPr lang="es-ES" sz="2000" b="1" u="sng" dirty="0" err="1">
                <a:effectLst/>
                <a:latin typeface="+mj-lt"/>
                <a:ea typeface="Calibri" panose="020F0502020204030204" pitchFamily="34" charset="0"/>
                <a:cs typeface="Biome" panose="020B0502040204020203" pitchFamily="34" charset="0"/>
              </a:rPr>
              <a:t>international</a:t>
            </a:r>
            <a:r>
              <a:rPr lang="es-ES" sz="2000" b="1" u="sng" dirty="0">
                <a:effectLst/>
                <a:latin typeface="+mj-lt"/>
                <a:ea typeface="Calibri" panose="020F0502020204030204" pitchFamily="34" charset="0"/>
                <a:cs typeface="Biome" panose="020B0502040204020203" pitchFamily="34" charset="0"/>
              </a:rPr>
              <a:t> human </a:t>
            </a:r>
            <a:r>
              <a:rPr lang="es-ES" sz="2000" b="1" u="sng" dirty="0" err="1">
                <a:effectLst/>
                <a:latin typeface="+mj-lt"/>
                <a:ea typeface="Calibri" panose="020F0502020204030204" pitchFamily="34" charset="0"/>
                <a:cs typeface="Biome" panose="020B0502040204020203" pitchFamily="34" charset="0"/>
              </a:rPr>
              <a:t>rights</a:t>
            </a:r>
            <a:r>
              <a:rPr lang="es-ES" sz="2000" b="1" u="sng" dirty="0">
                <a:effectLst/>
                <a:latin typeface="+mj-lt"/>
                <a:ea typeface="Calibri" panose="020F0502020204030204" pitchFamily="34" charset="0"/>
                <a:cs typeface="Biome" panose="020B0502040204020203" pitchFamily="34" charset="0"/>
              </a:rPr>
              <a:t> </a:t>
            </a:r>
            <a:r>
              <a:rPr lang="es-ES" sz="2000" b="1" u="sng" dirty="0" err="1">
                <a:effectLst/>
                <a:latin typeface="+mj-lt"/>
                <a:ea typeface="Calibri" panose="020F0502020204030204" pitchFamily="34" charset="0"/>
                <a:cs typeface="Biome" panose="020B0502040204020203" pitchFamily="34" charset="0"/>
              </a:rPr>
              <a:t>law</a:t>
            </a:r>
            <a:r>
              <a:rPr lang="es-ES" sz="2000" b="1" u="sng" dirty="0">
                <a:effectLst/>
                <a:latin typeface="+mj-lt"/>
                <a:ea typeface="Calibri" panose="020F0502020204030204" pitchFamily="34" charset="0"/>
                <a:cs typeface="Biome" panose="020B0502040204020203" pitchFamily="34" charset="0"/>
              </a:rPr>
              <a:t>, </a:t>
            </a:r>
            <a:r>
              <a:rPr lang="es-ES" sz="2000" b="1" u="sng" dirty="0" err="1">
                <a:effectLst/>
                <a:latin typeface="+mj-lt"/>
                <a:ea typeface="Calibri" panose="020F0502020204030204" pitchFamily="34" charset="0"/>
                <a:cs typeface="Biome" panose="020B0502040204020203" pitchFamily="34" charset="0"/>
              </a:rPr>
              <a:t>governments</a:t>
            </a:r>
            <a:r>
              <a:rPr lang="es-ES" sz="2000" b="1" u="sng" dirty="0">
                <a:effectLst/>
                <a:latin typeface="+mj-lt"/>
                <a:ea typeface="Calibri" panose="020F0502020204030204" pitchFamily="34" charset="0"/>
                <a:cs typeface="Biome" panose="020B0502040204020203" pitchFamily="34" charset="0"/>
              </a:rPr>
              <a:t> </a:t>
            </a:r>
            <a:r>
              <a:rPr lang="es-ES" sz="2000" b="1" u="sng" dirty="0" err="1">
                <a:effectLst/>
                <a:latin typeface="+mj-lt"/>
                <a:ea typeface="Calibri" panose="020F0502020204030204" pitchFamily="34" charset="0"/>
                <a:cs typeface="Biome" panose="020B0502040204020203" pitchFamily="34" charset="0"/>
              </a:rPr>
              <a:t>have</a:t>
            </a:r>
            <a:r>
              <a:rPr lang="es-ES" sz="2000" b="1" u="sng" dirty="0">
                <a:effectLst/>
                <a:latin typeface="+mj-lt"/>
                <a:ea typeface="Calibri" panose="020F0502020204030204" pitchFamily="34" charset="0"/>
                <a:cs typeface="Biome" panose="020B0502040204020203" pitchFamily="34" charset="0"/>
              </a:rPr>
              <a:t> </a:t>
            </a:r>
            <a:r>
              <a:rPr lang="es-ES" sz="2000" b="1" u="sng" dirty="0" err="1">
                <a:effectLst/>
                <a:latin typeface="+mj-lt"/>
                <a:ea typeface="Calibri" panose="020F0502020204030204" pitchFamily="34" charset="0"/>
                <a:cs typeface="Biome" panose="020B0502040204020203" pitchFamily="34" charset="0"/>
              </a:rPr>
              <a:t>an</a:t>
            </a:r>
            <a:r>
              <a:rPr lang="es-ES" sz="2000" b="1" u="sng" dirty="0">
                <a:effectLst/>
                <a:latin typeface="+mj-lt"/>
                <a:ea typeface="Calibri" panose="020F0502020204030204" pitchFamily="34" charset="0"/>
                <a:cs typeface="Biome" panose="020B0502040204020203" pitchFamily="34" charset="0"/>
              </a:rPr>
              <a:t> </a:t>
            </a:r>
            <a:r>
              <a:rPr lang="es-ES" sz="2000" b="1" u="sng" dirty="0" err="1">
                <a:effectLst/>
                <a:latin typeface="+mj-lt"/>
                <a:ea typeface="Calibri" panose="020F0502020204030204" pitchFamily="34" charset="0"/>
                <a:cs typeface="Biome" panose="020B0502040204020203" pitchFamily="34" charset="0"/>
              </a:rPr>
              <a:t>obligation</a:t>
            </a:r>
            <a:r>
              <a:rPr lang="es-ES" sz="2000" b="1" u="sng" dirty="0">
                <a:effectLst/>
                <a:latin typeface="+mj-lt"/>
                <a:ea typeface="Calibri" panose="020F0502020204030204" pitchFamily="34" charset="0"/>
                <a:cs typeface="Biome" panose="020B0502040204020203" pitchFamily="34" charset="0"/>
              </a:rPr>
              <a:t> </a:t>
            </a:r>
            <a:r>
              <a:rPr lang="es-ES" sz="2000" b="1" u="sng" dirty="0" err="1">
                <a:effectLst/>
                <a:latin typeface="+mj-lt"/>
                <a:ea typeface="Calibri" panose="020F0502020204030204" pitchFamily="34" charset="0"/>
                <a:cs typeface="Biome" panose="020B0502040204020203" pitchFamily="34" charset="0"/>
              </a:rPr>
              <a:t>to</a:t>
            </a:r>
            <a:r>
              <a:rPr lang="es-ES" sz="2000" b="1" u="sng" dirty="0">
                <a:effectLst/>
                <a:latin typeface="+mj-lt"/>
                <a:ea typeface="Calibri" panose="020F0502020204030204" pitchFamily="34" charset="0"/>
                <a:cs typeface="Biome" panose="020B0502040204020203" pitchFamily="34" charset="0"/>
              </a:rPr>
              <a:t> </a:t>
            </a:r>
            <a:r>
              <a:rPr lang="es-ES" sz="2000" b="1" u="sng" dirty="0" err="1">
                <a:effectLst/>
                <a:latin typeface="+mj-lt"/>
                <a:ea typeface="Calibri" panose="020F0502020204030204" pitchFamily="34" charset="0"/>
                <a:cs typeface="Biome" panose="020B0502040204020203" pitchFamily="34" charset="0"/>
              </a:rPr>
              <a:t>protect</a:t>
            </a:r>
            <a:r>
              <a:rPr lang="es-ES" sz="2000" b="1" u="sng" dirty="0">
                <a:effectLst/>
                <a:latin typeface="+mj-lt"/>
                <a:ea typeface="Calibri" panose="020F0502020204030204" pitchFamily="34" charset="0"/>
                <a:cs typeface="Biome" panose="020B0502040204020203" pitchFamily="34" charset="0"/>
              </a:rPr>
              <a:t> </a:t>
            </a:r>
            <a:r>
              <a:rPr lang="es-ES" sz="2000" b="1" u="sng" dirty="0" err="1">
                <a:effectLst/>
                <a:latin typeface="+mj-lt"/>
                <a:ea typeface="Calibri" panose="020F0502020204030204" pitchFamily="34" charset="0"/>
                <a:cs typeface="Biome" panose="020B0502040204020203" pitchFamily="34" charset="0"/>
              </a:rPr>
              <a:t>the</a:t>
            </a:r>
            <a:r>
              <a:rPr lang="es-ES" sz="2000" b="1" u="sng" dirty="0">
                <a:effectLst/>
                <a:latin typeface="+mj-lt"/>
                <a:ea typeface="Calibri" panose="020F0502020204030204" pitchFamily="34" charset="0"/>
                <a:cs typeface="Biome" panose="020B0502040204020203" pitchFamily="34" charset="0"/>
              </a:rPr>
              <a:t> </a:t>
            </a:r>
            <a:r>
              <a:rPr lang="es-ES" sz="2000" b="1" u="sng" dirty="0" err="1">
                <a:effectLst/>
                <a:latin typeface="+mj-lt"/>
                <a:ea typeface="Calibri" panose="020F0502020204030204" pitchFamily="34" charset="0"/>
                <a:cs typeface="Biome" panose="020B0502040204020203" pitchFamily="34" charset="0"/>
              </a:rPr>
              <a:t>right</a:t>
            </a:r>
            <a:r>
              <a:rPr lang="es-ES" sz="2000" b="1" u="sng" dirty="0">
                <a:effectLst/>
                <a:latin typeface="+mj-lt"/>
                <a:ea typeface="Calibri" panose="020F0502020204030204" pitchFamily="34" charset="0"/>
                <a:cs typeface="Biome" panose="020B0502040204020203" pitchFamily="34" charset="0"/>
              </a:rPr>
              <a:t> </a:t>
            </a:r>
            <a:r>
              <a:rPr lang="es-ES" sz="2000" b="1" u="sng" dirty="0" err="1">
                <a:effectLst/>
                <a:latin typeface="+mj-lt"/>
                <a:ea typeface="Calibri" panose="020F0502020204030204" pitchFamily="34" charset="0"/>
                <a:cs typeface="Biome" panose="020B0502040204020203" pitchFamily="34" charset="0"/>
              </a:rPr>
              <a:t>to</a:t>
            </a:r>
            <a:r>
              <a:rPr lang="es-ES" sz="2000" b="1" u="sng" dirty="0">
                <a:effectLst/>
                <a:latin typeface="+mj-lt"/>
                <a:ea typeface="Calibri" panose="020F0502020204030204" pitchFamily="34" charset="0"/>
                <a:cs typeface="Biome" panose="020B0502040204020203" pitchFamily="34" charset="0"/>
              </a:rPr>
              <a:t> </a:t>
            </a:r>
            <a:r>
              <a:rPr lang="es-ES" sz="2000" b="1" u="sng" dirty="0" err="1">
                <a:effectLst/>
                <a:latin typeface="+mj-lt"/>
                <a:ea typeface="Calibri" panose="020F0502020204030204" pitchFamily="34" charset="0"/>
                <a:cs typeface="Biome" panose="020B0502040204020203" pitchFamily="34" charset="0"/>
              </a:rPr>
              <a:t>freedom</a:t>
            </a:r>
            <a:r>
              <a:rPr lang="es-ES" sz="2000" b="1" u="sng" dirty="0">
                <a:effectLst/>
                <a:latin typeface="+mj-lt"/>
                <a:ea typeface="Calibri" panose="020F0502020204030204" pitchFamily="34" charset="0"/>
                <a:cs typeface="Biome" panose="020B0502040204020203" pitchFamily="34" charset="0"/>
              </a:rPr>
              <a:t> </a:t>
            </a:r>
            <a:r>
              <a:rPr lang="es-ES" sz="2000" b="1" u="sng" dirty="0" err="1">
                <a:effectLst/>
                <a:latin typeface="+mj-lt"/>
                <a:ea typeface="Calibri" panose="020F0502020204030204" pitchFamily="34" charset="0"/>
                <a:cs typeface="Biome" panose="020B0502040204020203" pitchFamily="34" charset="0"/>
              </a:rPr>
              <a:t>of</a:t>
            </a:r>
            <a:r>
              <a:rPr lang="es-ES" sz="2000" b="1" u="sng" dirty="0">
                <a:effectLst/>
                <a:latin typeface="+mj-lt"/>
                <a:ea typeface="Calibri" panose="020F0502020204030204" pitchFamily="34" charset="0"/>
                <a:cs typeface="Biome" panose="020B0502040204020203" pitchFamily="34" charset="0"/>
              </a:rPr>
              <a:t> </a:t>
            </a:r>
            <a:r>
              <a:rPr lang="es-ES" sz="2000" b="1" u="sng" dirty="0" err="1">
                <a:effectLst/>
                <a:latin typeface="+mj-lt"/>
                <a:ea typeface="Calibri" panose="020F0502020204030204" pitchFamily="34" charset="0"/>
                <a:cs typeface="Biome" panose="020B0502040204020203" pitchFamily="34" charset="0"/>
              </a:rPr>
              <a:t>expression</a:t>
            </a:r>
            <a:r>
              <a:rPr lang="es-ES" sz="2000" b="1" u="sng" dirty="0">
                <a:effectLst/>
                <a:latin typeface="+mj-lt"/>
                <a:ea typeface="Calibri" panose="020F0502020204030204" pitchFamily="34" charset="0"/>
                <a:cs typeface="Biome" panose="020B0502040204020203" pitchFamily="34" charset="0"/>
              </a:rPr>
              <a:t>, </a:t>
            </a:r>
            <a:r>
              <a:rPr lang="es-ES" sz="2000" b="1" u="sng" dirty="0" err="1">
                <a:effectLst/>
                <a:latin typeface="+mj-lt"/>
                <a:ea typeface="Calibri" panose="020F0502020204030204" pitchFamily="34" charset="0"/>
                <a:cs typeface="Biome" panose="020B0502040204020203" pitchFamily="34" charset="0"/>
              </a:rPr>
              <a:t>including</a:t>
            </a:r>
            <a:r>
              <a:rPr lang="es-ES" sz="2000" b="1" u="sng" dirty="0">
                <a:effectLst/>
                <a:latin typeface="+mj-lt"/>
                <a:ea typeface="Calibri" panose="020F0502020204030204" pitchFamily="34" charset="0"/>
                <a:cs typeface="Biome" panose="020B0502040204020203" pitchFamily="34" charset="0"/>
              </a:rPr>
              <a:t> </a:t>
            </a:r>
            <a:r>
              <a:rPr lang="es-ES" sz="2000" b="1" u="sng" dirty="0" err="1">
                <a:effectLst/>
                <a:latin typeface="+mj-lt"/>
                <a:ea typeface="Calibri" panose="020F0502020204030204" pitchFamily="34" charset="0"/>
                <a:cs typeface="Biome" panose="020B0502040204020203" pitchFamily="34" charset="0"/>
              </a:rPr>
              <a:t>the</a:t>
            </a:r>
            <a:r>
              <a:rPr lang="es-ES" sz="2000" b="1" u="sng" dirty="0">
                <a:effectLst/>
                <a:latin typeface="+mj-lt"/>
                <a:ea typeface="Calibri" panose="020F0502020204030204" pitchFamily="34" charset="0"/>
                <a:cs typeface="Biome" panose="020B0502040204020203" pitchFamily="34" charset="0"/>
              </a:rPr>
              <a:t> </a:t>
            </a:r>
            <a:r>
              <a:rPr lang="es-ES" sz="2000" b="1" u="sng" dirty="0" err="1">
                <a:effectLst/>
                <a:latin typeface="+mj-lt"/>
                <a:ea typeface="Calibri" panose="020F0502020204030204" pitchFamily="34" charset="0"/>
                <a:cs typeface="Biome" panose="020B0502040204020203" pitchFamily="34" charset="0"/>
              </a:rPr>
              <a:t>right</a:t>
            </a:r>
            <a:r>
              <a:rPr lang="es-ES" sz="2000" b="1" u="sng" dirty="0">
                <a:effectLst/>
                <a:latin typeface="+mj-lt"/>
                <a:ea typeface="Calibri" panose="020F0502020204030204" pitchFamily="34" charset="0"/>
                <a:cs typeface="Biome" panose="020B0502040204020203" pitchFamily="34" charset="0"/>
              </a:rPr>
              <a:t> </a:t>
            </a:r>
            <a:r>
              <a:rPr lang="es-ES" sz="2000" b="1" u="sng" dirty="0" err="1">
                <a:effectLst/>
                <a:latin typeface="+mj-lt"/>
                <a:ea typeface="Calibri" panose="020F0502020204030204" pitchFamily="34" charset="0"/>
                <a:cs typeface="Biome" panose="020B0502040204020203" pitchFamily="34" charset="0"/>
              </a:rPr>
              <a:t>to</a:t>
            </a:r>
            <a:r>
              <a:rPr lang="es-ES" sz="2000" b="1" u="sng" dirty="0">
                <a:effectLst/>
                <a:latin typeface="+mj-lt"/>
                <a:ea typeface="Calibri" panose="020F0502020204030204" pitchFamily="34" charset="0"/>
                <a:cs typeface="Biome" panose="020B0502040204020203" pitchFamily="34" charset="0"/>
              </a:rPr>
              <a:t> </a:t>
            </a:r>
            <a:r>
              <a:rPr lang="es-ES" sz="2000" b="1" u="sng" dirty="0" err="1">
                <a:effectLst/>
                <a:latin typeface="+mj-lt"/>
                <a:ea typeface="Calibri" panose="020F0502020204030204" pitchFamily="34" charset="0"/>
                <a:cs typeface="Biome" panose="020B0502040204020203" pitchFamily="34" charset="0"/>
              </a:rPr>
              <a:t>seek</a:t>
            </a:r>
            <a:r>
              <a:rPr lang="es-ES" sz="2000" b="1" u="sng" dirty="0">
                <a:effectLst/>
                <a:latin typeface="+mj-lt"/>
                <a:ea typeface="Calibri" panose="020F0502020204030204" pitchFamily="34" charset="0"/>
                <a:cs typeface="Biome" panose="020B0502040204020203" pitchFamily="34" charset="0"/>
              </a:rPr>
              <a:t>, </a:t>
            </a:r>
            <a:r>
              <a:rPr lang="es-ES" sz="2000" b="1" u="sng" dirty="0" err="1">
                <a:effectLst/>
                <a:latin typeface="+mj-lt"/>
                <a:ea typeface="Calibri" panose="020F0502020204030204" pitchFamily="34" charset="0"/>
                <a:cs typeface="Biome" panose="020B0502040204020203" pitchFamily="34" charset="0"/>
              </a:rPr>
              <a:t>receive</a:t>
            </a:r>
            <a:r>
              <a:rPr lang="es-ES" sz="2000" b="1" u="sng" dirty="0">
                <a:effectLst/>
                <a:latin typeface="+mj-lt"/>
                <a:ea typeface="Calibri" panose="020F0502020204030204" pitchFamily="34" charset="0"/>
                <a:cs typeface="Biome" panose="020B0502040204020203" pitchFamily="34" charset="0"/>
              </a:rPr>
              <a:t> and </a:t>
            </a:r>
            <a:r>
              <a:rPr lang="es-ES" sz="2000" b="1" u="sng" dirty="0" err="1">
                <a:effectLst/>
                <a:latin typeface="+mj-lt"/>
                <a:ea typeface="Calibri" panose="020F0502020204030204" pitchFamily="34" charset="0"/>
                <a:cs typeface="Biome" panose="020B0502040204020203" pitchFamily="34" charset="0"/>
              </a:rPr>
              <a:t>impart</a:t>
            </a:r>
            <a:r>
              <a:rPr lang="es-ES" sz="2000" b="1" u="sng" dirty="0">
                <a:effectLst/>
                <a:latin typeface="+mj-lt"/>
                <a:ea typeface="Calibri" panose="020F0502020204030204" pitchFamily="34" charset="0"/>
                <a:cs typeface="Biome" panose="020B0502040204020203" pitchFamily="34" charset="0"/>
              </a:rPr>
              <a:t> </a:t>
            </a:r>
            <a:r>
              <a:rPr lang="es-ES" sz="2000" b="1" u="sng" dirty="0" err="1">
                <a:effectLst/>
                <a:latin typeface="+mj-lt"/>
                <a:ea typeface="Calibri" panose="020F0502020204030204" pitchFamily="34" charset="0"/>
                <a:cs typeface="Biome" panose="020B0502040204020203" pitchFamily="34" charset="0"/>
              </a:rPr>
              <a:t>information</a:t>
            </a:r>
            <a:r>
              <a:rPr lang="es-ES" sz="2000" b="1" u="sng" dirty="0">
                <a:effectLst/>
                <a:latin typeface="+mj-lt"/>
                <a:ea typeface="Calibri" panose="020F0502020204030204" pitchFamily="34" charset="0"/>
                <a:cs typeface="Biome" panose="020B0502040204020203" pitchFamily="34" charset="0"/>
              </a:rPr>
              <a:t> </a:t>
            </a:r>
            <a:r>
              <a:rPr lang="es-ES" sz="2000" b="1" u="sng" dirty="0" err="1">
                <a:effectLst/>
                <a:latin typeface="+mj-lt"/>
                <a:ea typeface="Calibri" panose="020F0502020204030204" pitchFamily="34" charset="0"/>
                <a:cs typeface="Biome" panose="020B0502040204020203" pitchFamily="34" charset="0"/>
              </a:rPr>
              <a:t>of</a:t>
            </a:r>
            <a:r>
              <a:rPr lang="es-ES" sz="2000" b="1" u="sng" dirty="0">
                <a:effectLst/>
                <a:latin typeface="+mj-lt"/>
                <a:ea typeface="Calibri" panose="020F0502020204030204" pitchFamily="34" charset="0"/>
                <a:cs typeface="Biome" panose="020B0502040204020203" pitchFamily="34" charset="0"/>
              </a:rPr>
              <a:t> </a:t>
            </a:r>
            <a:r>
              <a:rPr lang="es-ES" sz="2000" b="1" u="sng" dirty="0" err="1">
                <a:effectLst/>
                <a:latin typeface="+mj-lt"/>
                <a:ea typeface="Calibri" panose="020F0502020204030204" pitchFamily="34" charset="0"/>
                <a:cs typeface="Biome" panose="020B0502040204020203" pitchFamily="34" charset="0"/>
              </a:rPr>
              <a:t>all</a:t>
            </a:r>
            <a:r>
              <a:rPr lang="es-ES" sz="2000" b="1" u="sng" dirty="0">
                <a:effectLst/>
                <a:latin typeface="+mj-lt"/>
                <a:ea typeface="Calibri" panose="020F0502020204030204" pitchFamily="34" charset="0"/>
                <a:cs typeface="Biome" panose="020B0502040204020203" pitchFamily="34" charset="0"/>
              </a:rPr>
              <a:t> </a:t>
            </a:r>
            <a:r>
              <a:rPr lang="es-ES" sz="2000" b="1" u="sng" dirty="0" err="1">
                <a:effectLst/>
                <a:latin typeface="+mj-lt"/>
                <a:ea typeface="Calibri" panose="020F0502020204030204" pitchFamily="34" charset="0"/>
                <a:cs typeface="Biome" panose="020B0502040204020203" pitchFamily="34" charset="0"/>
              </a:rPr>
              <a:t>kinds</a:t>
            </a:r>
            <a:r>
              <a:rPr lang="es-ES" sz="2000" b="1" u="sng" dirty="0">
                <a:effectLst/>
                <a:latin typeface="+mj-lt"/>
                <a:ea typeface="Calibri" panose="020F0502020204030204" pitchFamily="34" charset="0"/>
                <a:cs typeface="Biome" panose="020B0502040204020203" pitchFamily="34" charset="0"/>
              </a:rPr>
              <a:t>, </a:t>
            </a:r>
            <a:r>
              <a:rPr lang="es-ES" sz="2000" b="1" u="sng" dirty="0" err="1">
                <a:effectLst/>
                <a:latin typeface="+mj-lt"/>
                <a:ea typeface="Calibri" panose="020F0502020204030204" pitchFamily="34" charset="0"/>
                <a:cs typeface="Biome" panose="020B0502040204020203" pitchFamily="34" charset="0"/>
              </a:rPr>
              <a:t>regardless</a:t>
            </a:r>
            <a:r>
              <a:rPr lang="es-ES" sz="2000" b="1" u="sng" dirty="0">
                <a:effectLst/>
                <a:latin typeface="+mj-lt"/>
                <a:ea typeface="Calibri" panose="020F0502020204030204" pitchFamily="34" charset="0"/>
                <a:cs typeface="Biome" panose="020B0502040204020203" pitchFamily="34" charset="0"/>
              </a:rPr>
              <a:t> </a:t>
            </a:r>
            <a:r>
              <a:rPr lang="es-ES" sz="2000" b="1" u="sng" dirty="0" err="1">
                <a:effectLst/>
                <a:latin typeface="+mj-lt"/>
                <a:ea typeface="Calibri" panose="020F0502020204030204" pitchFamily="34" charset="0"/>
                <a:cs typeface="Biome" panose="020B0502040204020203" pitchFamily="34" charset="0"/>
              </a:rPr>
              <a:t>of</a:t>
            </a:r>
            <a:r>
              <a:rPr lang="es-ES" sz="2000" b="1" u="sng" dirty="0">
                <a:effectLst/>
                <a:latin typeface="+mj-lt"/>
                <a:ea typeface="Calibri" panose="020F0502020204030204" pitchFamily="34" charset="0"/>
                <a:cs typeface="Biome" panose="020B0502040204020203" pitchFamily="34" charset="0"/>
              </a:rPr>
              <a:t> </a:t>
            </a:r>
            <a:r>
              <a:rPr lang="es-ES" sz="2000" b="1" u="sng" dirty="0" err="1">
                <a:effectLst/>
                <a:latin typeface="+mj-lt"/>
                <a:ea typeface="Calibri" panose="020F0502020204030204" pitchFamily="34" charset="0"/>
                <a:cs typeface="Biome" panose="020B0502040204020203" pitchFamily="34" charset="0"/>
              </a:rPr>
              <a:t>frontiers</a:t>
            </a:r>
            <a:r>
              <a:rPr lang="es-ES" sz="2000" b="1" u="sng" dirty="0">
                <a:effectLst/>
                <a:latin typeface="+mj-lt"/>
                <a:ea typeface="Calibri" panose="020F0502020204030204" pitchFamily="34" charset="0"/>
                <a:cs typeface="Biome" panose="020B0502040204020203" pitchFamily="34" charset="0"/>
              </a:rPr>
              <a:t>. </a:t>
            </a:r>
            <a:r>
              <a:rPr lang="es-ES" sz="2000" b="1" u="sng" dirty="0" err="1">
                <a:effectLst/>
                <a:latin typeface="+mj-lt"/>
                <a:ea typeface="Calibri" panose="020F0502020204030204" pitchFamily="34" charset="0"/>
                <a:cs typeface="Biome" panose="020B0502040204020203" pitchFamily="34" charset="0"/>
              </a:rPr>
              <a:t>Permissible</a:t>
            </a:r>
            <a:r>
              <a:rPr lang="es-ES" sz="2000" b="1" u="sng" dirty="0">
                <a:effectLst/>
                <a:latin typeface="+mj-lt"/>
                <a:ea typeface="Calibri" panose="020F0502020204030204" pitchFamily="34" charset="0"/>
                <a:cs typeface="Biome" panose="020B0502040204020203" pitchFamily="34" charset="0"/>
              </a:rPr>
              <a:t> </a:t>
            </a:r>
            <a:r>
              <a:rPr lang="es-ES" sz="2000" b="1" u="sng" dirty="0" err="1">
                <a:effectLst/>
                <a:latin typeface="+mj-lt"/>
                <a:ea typeface="Calibri" panose="020F0502020204030204" pitchFamily="34" charset="0"/>
                <a:cs typeface="Biome" panose="020B0502040204020203" pitchFamily="34" charset="0"/>
              </a:rPr>
              <a:t>restrictions</a:t>
            </a:r>
            <a:r>
              <a:rPr lang="es-ES" sz="2000" b="1" u="sng" dirty="0">
                <a:effectLst/>
                <a:latin typeface="+mj-lt"/>
                <a:ea typeface="Calibri" panose="020F0502020204030204" pitchFamily="34" charset="0"/>
                <a:cs typeface="Biome" panose="020B0502040204020203" pitchFamily="34" charset="0"/>
              </a:rPr>
              <a:t> </a:t>
            </a:r>
            <a:r>
              <a:rPr lang="es-ES" sz="2000" b="1" u="sng" dirty="0" err="1">
                <a:effectLst/>
                <a:latin typeface="+mj-lt"/>
                <a:ea typeface="Calibri" panose="020F0502020204030204" pitchFamily="34" charset="0"/>
                <a:cs typeface="Biome" panose="020B0502040204020203" pitchFamily="34" charset="0"/>
              </a:rPr>
              <a:t>on</a:t>
            </a:r>
            <a:r>
              <a:rPr lang="es-ES" sz="2000" b="1" u="sng" dirty="0">
                <a:effectLst/>
                <a:latin typeface="+mj-lt"/>
                <a:ea typeface="Calibri" panose="020F0502020204030204" pitchFamily="34" charset="0"/>
                <a:cs typeface="Biome" panose="020B0502040204020203" pitchFamily="34" charset="0"/>
              </a:rPr>
              <a:t> </a:t>
            </a:r>
            <a:r>
              <a:rPr lang="es-ES" sz="2000" b="1" u="sng" dirty="0" err="1">
                <a:effectLst/>
                <a:latin typeface="+mj-lt"/>
                <a:ea typeface="Calibri" panose="020F0502020204030204" pitchFamily="34" charset="0"/>
                <a:cs typeface="Biome" panose="020B0502040204020203" pitchFamily="34" charset="0"/>
              </a:rPr>
              <a:t>freedom</a:t>
            </a:r>
            <a:r>
              <a:rPr lang="es-ES" sz="2000" b="1" u="sng" dirty="0">
                <a:effectLst/>
                <a:latin typeface="+mj-lt"/>
                <a:ea typeface="Calibri" panose="020F0502020204030204" pitchFamily="34" charset="0"/>
                <a:cs typeface="Biome" panose="020B0502040204020203" pitchFamily="34" charset="0"/>
              </a:rPr>
              <a:t> </a:t>
            </a:r>
            <a:r>
              <a:rPr lang="es-ES" sz="2000" b="1" u="sng" dirty="0" err="1">
                <a:effectLst/>
                <a:latin typeface="+mj-lt"/>
                <a:ea typeface="Calibri" panose="020F0502020204030204" pitchFamily="34" charset="0"/>
                <a:cs typeface="Biome" panose="020B0502040204020203" pitchFamily="34" charset="0"/>
              </a:rPr>
              <a:t>of</a:t>
            </a:r>
            <a:r>
              <a:rPr lang="es-ES" sz="2000" b="1" u="sng" dirty="0">
                <a:effectLst/>
                <a:latin typeface="+mj-lt"/>
                <a:ea typeface="Calibri" panose="020F0502020204030204" pitchFamily="34" charset="0"/>
                <a:cs typeface="Biome" panose="020B0502040204020203" pitchFamily="34" charset="0"/>
              </a:rPr>
              <a:t> </a:t>
            </a:r>
            <a:r>
              <a:rPr lang="es-ES" sz="2000" b="1" u="sng" dirty="0" err="1">
                <a:effectLst/>
                <a:latin typeface="+mj-lt"/>
                <a:ea typeface="Calibri" panose="020F0502020204030204" pitchFamily="34" charset="0"/>
                <a:cs typeface="Biome" panose="020B0502040204020203" pitchFamily="34" charset="0"/>
              </a:rPr>
              <a:t>expression</a:t>
            </a:r>
            <a:r>
              <a:rPr lang="es-ES" sz="2000" b="1" u="sng" dirty="0">
                <a:effectLst/>
                <a:latin typeface="+mj-lt"/>
                <a:ea typeface="Calibri" panose="020F0502020204030204" pitchFamily="34" charset="0"/>
                <a:cs typeface="Biome" panose="020B0502040204020203" pitchFamily="34" charset="0"/>
              </a:rPr>
              <a:t> </a:t>
            </a:r>
            <a:r>
              <a:rPr lang="es-ES" sz="2000" b="1" u="sng" dirty="0" err="1">
                <a:effectLst/>
                <a:latin typeface="+mj-lt"/>
                <a:ea typeface="Calibri" panose="020F0502020204030204" pitchFamily="34" charset="0"/>
                <a:cs typeface="Biome" panose="020B0502040204020203" pitchFamily="34" charset="0"/>
              </a:rPr>
              <a:t>for</a:t>
            </a:r>
            <a:r>
              <a:rPr lang="es-ES" sz="2000" b="1" u="sng" dirty="0">
                <a:effectLst/>
                <a:latin typeface="+mj-lt"/>
                <a:ea typeface="Calibri" panose="020F0502020204030204" pitchFamily="34" charset="0"/>
                <a:cs typeface="Biome" panose="020B0502040204020203" pitchFamily="34" charset="0"/>
              </a:rPr>
              <a:t> </a:t>
            </a:r>
            <a:r>
              <a:rPr lang="es-ES" sz="2000" b="1" u="sng" dirty="0" err="1">
                <a:effectLst/>
                <a:latin typeface="+mj-lt"/>
                <a:ea typeface="Calibri" panose="020F0502020204030204" pitchFamily="34" charset="0"/>
                <a:cs typeface="Biome" panose="020B0502040204020203" pitchFamily="34" charset="0"/>
              </a:rPr>
              <a:t>reasons</a:t>
            </a:r>
            <a:r>
              <a:rPr lang="es-ES" sz="2000" b="1" u="sng" dirty="0">
                <a:effectLst/>
                <a:latin typeface="+mj-lt"/>
                <a:ea typeface="Calibri" panose="020F0502020204030204" pitchFamily="34" charset="0"/>
                <a:cs typeface="Biome" panose="020B0502040204020203" pitchFamily="34" charset="0"/>
              </a:rPr>
              <a:t> </a:t>
            </a:r>
            <a:r>
              <a:rPr lang="es-ES" sz="2000" b="1" u="sng" dirty="0" err="1">
                <a:effectLst/>
                <a:latin typeface="+mj-lt"/>
                <a:ea typeface="Calibri" panose="020F0502020204030204" pitchFamily="34" charset="0"/>
                <a:cs typeface="Biome" panose="020B0502040204020203" pitchFamily="34" charset="0"/>
              </a:rPr>
              <a:t>of</a:t>
            </a:r>
            <a:r>
              <a:rPr lang="es-ES" sz="2000" b="1" u="sng" dirty="0">
                <a:effectLst/>
                <a:latin typeface="+mj-lt"/>
                <a:ea typeface="Calibri" panose="020F0502020204030204" pitchFamily="34" charset="0"/>
                <a:cs typeface="Biome" panose="020B0502040204020203" pitchFamily="34" charset="0"/>
              </a:rPr>
              <a:t> </a:t>
            </a:r>
            <a:r>
              <a:rPr lang="es-ES" sz="2000" b="1" u="sng" dirty="0" err="1">
                <a:effectLst/>
                <a:latin typeface="+mj-lt"/>
                <a:ea typeface="Calibri" panose="020F0502020204030204" pitchFamily="34" charset="0"/>
                <a:cs typeface="Biome" panose="020B0502040204020203" pitchFamily="34" charset="0"/>
              </a:rPr>
              <a:t>public</a:t>
            </a:r>
            <a:r>
              <a:rPr lang="es-ES" sz="2000" b="1" u="sng" dirty="0">
                <a:effectLst/>
                <a:latin typeface="+mj-lt"/>
                <a:ea typeface="Calibri" panose="020F0502020204030204" pitchFamily="34" charset="0"/>
                <a:cs typeface="Biome" panose="020B0502040204020203" pitchFamily="34" charset="0"/>
              </a:rPr>
              <a:t> </a:t>
            </a:r>
            <a:r>
              <a:rPr lang="es-ES" sz="2000" b="1" u="sng" dirty="0" err="1">
                <a:effectLst/>
                <a:latin typeface="+mj-lt"/>
                <a:ea typeface="Calibri" panose="020F0502020204030204" pitchFamily="34" charset="0"/>
                <a:cs typeface="Biome" panose="020B0502040204020203" pitchFamily="34" charset="0"/>
              </a:rPr>
              <a:t>health</a:t>
            </a:r>
            <a:r>
              <a:rPr lang="es-ES" sz="2000" b="1" u="sng" dirty="0">
                <a:effectLst/>
                <a:latin typeface="+mj-lt"/>
                <a:ea typeface="Calibri" panose="020F0502020204030204" pitchFamily="34" charset="0"/>
                <a:cs typeface="Biome" panose="020B0502040204020203" pitchFamily="34" charset="0"/>
              </a:rPr>
              <a:t>, </a:t>
            </a:r>
            <a:r>
              <a:rPr lang="es-ES" sz="2000" b="1" u="sng" dirty="0" err="1">
                <a:effectLst/>
                <a:latin typeface="+mj-lt"/>
                <a:ea typeface="Calibri" panose="020F0502020204030204" pitchFamily="34" charset="0"/>
                <a:cs typeface="Biome" panose="020B0502040204020203" pitchFamily="34" charset="0"/>
              </a:rPr>
              <a:t>noted</a:t>
            </a:r>
            <a:r>
              <a:rPr lang="es-ES" sz="2000" b="1" u="sng" dirty="0">
                <a:effectLst/>
                <a:latin typeface="+mj-lt"/>
                <a:ea typeface="Calibri" panose="020F0502020204030204" pitchFamily="34" charset="0"/>
                <a:cs typeface="Biome" panose="020B0502040204020203" pitchFamily="34" charset="0"/>
              </a:rPr>
              <a:t> </a:t>
            </a:r>
            <a:r>
              <a:rPr lang="es-ES" sz="2000" b="1" u="sng" dirty="0" err="1">
                <a:effectLst/>
                <a:latin typeface="+mj-lt"/>
                <a:ea typeface="Calibri" panose="020F0502020204030204" pitchFamily="34" charset="0"/>
                <a:cs typeface="Biome" panose="020B0502040204020203" pitchFamily="34" charset="0"/>
              </a:rPr>
              <a:t>above</a:t>
            </a:r>
            <a:r>
              <a:rPr lang="es-ES" sz="2000" b="1" u="sng" dirty="0">
                <a:effectLst/>
                <a:latin typeface="+mj-lt"/>
                <a:ea typeface="Calibri" panose="020F0502020204030204" pitchFamily="34" charset="0"/>
                <a:cs typeface="Biome" panose="020B0502040204020203" pitchFamily="34" charset="0"/>
              </a:rPr>
              <a:t>, </a:t>
            </a:r>
            <a:r>
              <a:rPr lang="es-ES" sz="2000" b="1" u="sng" dirty="0" err="1">
                <a:effectLst/>
                <a:latin typeface="+mj-lt"/>
                <a:ea typeface="Calibri" panose="020F0502020204030204" pitchFamily="34" charset="0"/>
                <a:cs typeface="Biome" panose="020B0502040204020203" pitchFamily="34" charset="0"/>
              </a:rPr>
              <a:t>may</a:t>
            </a:r>
            <a:r>
              <a:rPr lang="es-ES" sz="2000" b="1" u="sng" dirty="0">
                <a:effectLst/>
                <a:latin typeface="+mj-lt"/>
                <a:ea typeface="Calibri" panose="020F0502020204030204" pitchFamily="34" charset="0"/>
                <a:cs typeface="Biome" panose="020B0502040204020203" pitchFamily="34" charset="0"/>
              </a:rPr>
              <a:t> </a:t>
            </a:r>
            <a:r>
              <a:rPr lang="es-ES" sz="2000" b="1" u="sng" dirty="0" err="1">
                <a:effectLst/>
                <a:latin typeface="+mj-lt"/>
                <a:ea typeface="Calibri" panose="020F0502020204030204" pitchFamily="34" charset="0"/>
                <a:cs typeface="Biome" panose="020B0502040204020203" pitchFamily="34" charset="0"/>
              </a:rPr>
              <a:t>not</a:t>
            </a:r>
            <a:r>
              <a:rPr lang="es-ES" sz="2000" b="1" u="sng" dirty="0">
                <a:effectLst/>
                <a:latin typeface="+mj-lt"/>
                <a:ea typeface="Calibri" panose="020F0502020204030204" pitchFamily="34" charset="0"/>
                <a:cs typeface="Biome" panose="020B0502040204020203" pitchFamily="34" charset="0"/>
              </a:rPr>
              <a:t> </a:t>
            </a:r>
            <a:r>
              <a:rPr lang="es-ES" sz="2000" b="1" u="sng" dirty="0" err="1">
                <a:effectLst/>
                <a:latin typeface="+mj-lt"/>
                <a:ea typeface="Calibri" panose="020F0502020204030204" pitchFamily="34" charset="0"/>
                <a:cs typeface="Biome" panose="020B0502040204020203" pitchFamily="34" charset="0"/>
              </a:rPr>
              <a:t>put</a:t>
            </a:r>
            <a:r>
              <a:rPr lang="es-ES" sz="2000" b="1" u="sng" dirty="0">
                <a:effectLst/>
                <a:latin typeface="+mj-lt"/>
                <a:ea typeface="Calibri" panose="020F0502020204030204" pitchFamily="34" charset="0"/>
                <a:cs typeface="Biome" panose="020B0502040204020203" pitchFamily="34" charset="0"/>
              </a:rPr>
              <a:t> in </a:t>
            </a:r>
            <a:r>
              <a:rPr lang="es-ES" sz="2000" b="1" u="sng" dirty="0" err="1">
                <a:effectLst/>
                <a:latin typeface="+mj-lt"/>
                <a:ea typeface="Calibri" panose="020F0502020204030204" pitchFamily="34" charset="0"/>
                <a:cs typeface="Biome" panose="020B0502040204020203" pitchFamily="34" charset="0"/>
              </a:rPr>
              <a:t>jeopardy</a:t>
            </a:r>
            <a:r>
              <a:rPr lang="es-ES" sz="2000" b="1" u="sng" dirty="0">
                <a:effectLst/>
                <a:latin typeface="+mj-lt"/>
                <a:ea typeface="Calibri" panose="020F0502020204030204" pitchFamily="34" charset="0"/>
                <a:cs typeface="Biome" panose="020B0502040204020203" pitchFamily="34" charset="0"/>
              </a:rPr>
              <a:t> </a:t>
            </a:r>
            <a:r>
              <a:rPr lang="es-ES" sz="2000" b="1" u="sng" dirty="0" err="1">
                <a:effectLst/>
                <a:latin typeface="+mj-lt"/>
                <a:ea typeface="Calibri" panose="020F0502020204030204" pitchFamily="34" charset="0"/>
                <a:cs typeface="Biome" panose="020B0502040204020203" pitchFamily="34" charset="0"/>
              </a:rPr>
              <a:t>the</a:t>
            </a:r>
            <a:r>
              <a:rPr lang="es-ES" sz="2000" b="1" u="sng" dirty="0">
                <a:effectLst/>
                <a:latin typeface="+mj-lt"/>
                <a:ea typeface="Calibri" panose="020F0502020204030204" pitchFamily="34" charset="0"/>
                <a:cs typeface="Biome" panose="020B0502040204020203" pitchFamily="34" charset="0"/>
              </a:rPr>
              <a:t> </a:t>
            </a:r>
            <a:r>
              <a:rPr lang="es-ES" sz="2000" b="1" u="sng" dirty="0" err="1">
                <a:effectLst/>
                <a:latin typeface="+mj-lt"/>
                <a:ea typeface="Calibri" panose="020F0502020204030204" pitchFamily="34" charset="0"/>
                <a:cs typeface="Biome" panose="020B0502040204020203" pitchFamily="34" charset="0"/>
              </a:rPr>
              <a:t>right</a:t>
            </a:r>
            <a:r>
              <a:rPr lang="es-ES" sz="2000" b="1" u="sng" dirty="0">
                <a:effectLst/>
                <a:latin typeface="+mj-lt"/>
                <a:ea typeface="Calibri" panose="020F0502020204030204" pitchFamily="34" charset="0"/>
                <a:cs typeface="Biome" panose="020B0502040204020203" pitchFamily="34" charset="0"/>
              </a:rPr>
              <a:t> </a:t>
            </a:r>
            <a:r>
              <a:rPr lang="es-ES" sz="2000" b="1" u="sng" dirty="0" err="1">
                <a:effectLst/>
                <a:latin typeface="+mj-lt"/>
                <a:ea typeface="Calibri" panose="020F0502020204030204" pitchFamily="34" charset="0"/>
                <a:cs typeface="Biome" panose="020B0502040204020203" pitchFamily="34" charset="0"/>
              </a:rPr>
              <a:t>itself</a:t>
            </a:r>
            <a:r>
              <a:rPr lang="es-ES" sz="2000" b="1" dirty="0">
                <a:effectLst/>
                <a:latin typeface="+mj-lt"/>
                <a:ea typeface="Calibri" panose="020F0502020204030204" pitchFamily="34" charset="0"/>
                <a:cs typeface="Biome" panose="020B0502040204020203" pitchFamily="34" charset="0"/>
              </a:rPr>
              <a:t>.</a:t>
            </a:r>
            <a:br>
              <a:rPr lang="es-ES" sz="2000" b="1" dirty="0">
                <a:effectLst/>
                <a:latin typeface="+mj-lt"/>
                <a:ea typeface="Calibri" panose="020F0502020204030204" pitchFamily="34" charset="0"/>
                <a:cs typeface="Biome" panose="020B0502040204020203" pitchFamily="34" charset="0"/>
              </a:rPr>
            </a:br>
            <a:br>
              <a:rPr lang="es-ES" sz="2000" b="1" dirty="0">
                <a:effectLst/>
                <a:latin typeface="+mj-lt"/>
                <a:ea typeface="Calibri" panose="020F0502020204030204" pitchFamily="34" charset="0"/>
                <a:cs typeface="Biome" panose="020B0502040204020203" pitchFamily="34" charset="0"/>
              </a:rPr>
            </a:br>
            <a:r>
              <a:rPr lang="es-ES" sz="2000" b="1" u="sng" dirty="0" err="1">
                <a:effectLst/>
                <a:latin typeface="+mj-lt"/>
                <a:ea typeface="Calibri" panose="020F0502020204030204" pitchFamily="34" charset="0"/>
                <a:cs typeface="Biome" panose="020B0502040204020203" pitchFamily="34" charset="0"/>
              </a:rPr>
              <a:t>Governments</a:t>
            </a:r>
            <a:r>
              <a:rPr lang="es-ES" sz="2000" b="1" u="sng" dirty="0">
                <a:effectLst/>
                <a:latin typeface="+mj-lt"/>
                <a:ea typeface="Calibri" panose="020F0502020204030204" pitchFamily="34" charset="0"/>
                <a:cs typeface="Biome" panose="020B0502040204020203" pitchFamily="34" charset="0"/>
              </a:rPr>
              <a:t> are </a:t>
            </a:r>
            <a:r>
              <a:rPr lang="es-ES" sz="2000" b="1" u="sng" dirty="0" err="1">
                <a:effectLst/>
                <a:latin typeface="+mj-lt"/>
                <a:ea typeface="Calibri" panose="020F0502020204030204" pitchFamily="34" charset="0"/>
                <a:cs typeface="Biome" panose="020B0502040204020203" pitchFamily="34" charset="0"/>
              </a:rPr>
              <a:t>responsible</a:t>
            </a:r>
            <a:r>
              <a:rPr lang="es-ES" sz="2000" b="1" u="sng" dirty="0">
                <a:effectLst/>
                <a:latin typeface="+mj-lt"/>
                <a:ea typeface="Calibri" panose="020F0502020204030204" pitchFamily="34" charset="0"/>
                <a:cs typeface="Biome" panose="020B0502040204020203" pitchFamily="34" charset="0"/>
              </a:rPr>
              <a:t> </a:t>
            </a:r>
            <a:r>
              <a:rPr lang="es-ES" sz="2000" b="1" u="sng" dirty="0" err="1">
                <a:effectLst/>
                <a:latin typeface="+mj-lt"/>
                <a:ea typeface="Calibri" panose="020F0502020204030204" pitchFamily="34" charset="0"/>
                <a:cs typeface="Biome" panose="020B0502040204020203" pitchFamily="34" charset="0"/>
              </a:rPr>
              <a:t>for</a:t>
            </a:r>
            <a:r>
              <a:rPr lang="es-ES" sz="2000" b="1" u="sng" dirty="0">
                <a:effectLst/>
                <a:latin typeface="+mj-lt"/>
                <a:ea typeface="Calibri" panose="020F0502020204030204" pitchFamily="34" charset="0"/>
                <a:cs typeface="Biome" panose="020B0502040204020203" pitchFamily="34" charset="0"/>
              </a:rPr>
              <a:t> </a:t>
            </a:r>
            <a:r>
              <a:rPr lang="es-ES" sz="2000" b="1" u="sng" dirty="0" err="1">
                <a:effectLst/>
                <a:latin typeface="+mj-lt"/>
                <a:ea typeface="Calibri" panose="020F0502020204030204" pitchFamily="34" charset="0"/>
                <a:cs typeface="Biome" panose="020B0502040204020203" pitchFamily="34" charset="0"/>
              </a:rPr>
              <a:t>providing</a:t>
            </a:r>
            <a:r>
              <a:rPr lang="es-ES" sz="2000" b="1" u="sng" dirty="0">
                <a:effectLst/>
                <a:latin typeface="+mj-lt"/>
                <a:ea typeface="Calibri" panose="020F0502020204030204" pitchFamily="34" charset="0"/>
                <a:cs typeface="Biome" panose="020B0502040204020203" pitchFamily="34" charset="0"/>
              </a:rPr>
              <a:t> </a:t>
            </a:r>
            <a:r>
              <a:rPr lang="es-ES" sz="2000" b="1" u="sng" dirty="0" err="1">
                <a:effectLst/>
                <a:latin typeface="+mj-lt"/>
                <a:ea typeface="Calibri" panose="020F0502020204030204" pitchFamily="34" charset="0"/>
                <a:cs typeface="Biome" panose="020B0502040204020203" pitchFamily="34" charset="0"/>
              </a:rPr>
              <a:t>information</a:t>
            </a:r>
            <a:r>
              <a:rPr lang="es-ES" sz="2000" b="1" u="sng" dirty="0">
                <a:effectLst/>
                <a:latin typeface="+mj-lt"/>
                <a:ea typeface="Calibri" panose="020F0502020204030204" pitchFamily="34" charset="0"/>
                <a:cs typeface="Biome" panose="020B0502040204020203" pitchFamily="34" charset="0"/>
              </a:rPr>
              <a:t> </a:t>
            </a:r>
            <a:r>
              <a:rPr lang="es-ES" sz="2000" b="1" u="sng" dirty="0" err="1">
                <a:effectLst/>
                <a:latin typeface="+mj-lt"/>
                <a:ea typeface="Calibri" panose="020F0502020204030204" pitchFamily="34" charset="0"/>
                <a:cs typeface="Biome" panose="020B0502040204020203" pitchFamily="34" charset="0"/>
              </a:rPr>
              <a:t>necessary</a:t>
            </a:r>
            <a:r>
              <a:rPr lang="es-ES" sz="2000" b="1" u="sng" dirty="0">
                <a:effectLst/>
                <a:latin typeface="+mj-lt"/>
                <a:ea typeface="Calibri" panose="020F0502020204030204" pitchFamily="34" charset="0"/>
                <a:cs typeface="Biome" panose="020B0502040204020203" pitchFamily="34" charset="0"/>
              </a:rPr>
              <a:t> </a:t>
            </a:r>
            <a:r>
              <a:rPr lang="es-ES" sz="2000" b="1" u="sng" dirty="0" err="1">
                <a:effectLst/>
                <a:latin typeface="+mj-lt"/>
                <a:ea typeface="Calibri" panose="020F0502020204030204" pitchFamily="34" charset="0"/>
                <a:cs typeface="Biome" panose="020B0502040204020203" pitchFamily="34" charset="0"/>
              </a:rPr>
              <a:t>for</a:t>
            </a:r>
            <a:r>
              <a:rPr lang="es-ES" sz="2000" b="1" u="sng" dirty="0">
                <a:effectLst/>
                <a:latin typeface="+mj-lt"/>
                <a:ea typeface="Calibri" panose="020F0502020204030204" pitchFamily="34" charset="0"/>
                <a:cs typeface="Biome" panose="020B0502040204020203" pitchFamily="34" charset="0"/>
              </a:rPr>
              <a:t> </a:t>
            </a:r>
            <a:r>
              <a:rPr lang="es-ES" sz="2000" b="1" u="sng" dirty="0" err="1">
                <a:effectLst/>
                <a:latin typeface="+mj-lt"/>
                <a:ea typeface="Calibri" panose="020F0502020204030204" pitchFamily="34" charset="0"/>
                <a:cs typeface="Biome" panose="020B0502040204020203" pitchFamily="34" charset="0"/>
              </a:rPr>
              <a:t>the</a:t>
            </a:r>
            <a:r>
              <a:rPr lang="es-ES" sz="2000" b="1" u="sng" dirty="0">
                <a:effectLst/>
                <a:latin typeface="+mj-lt"/>
                <a:ea typeface="Calibri" panose="020F0502020204030204" pitchFamily="34" charset="0"/>
                <a:cs typeface="Biome" panose="020B0502040204020203" pitchFamily="34" charset="0"/>
              </a:rPr>
              <a:t> </a:t>
            </a:r>
            <a:r>
              <a:rPr lang="es-ES" sz="2000" b="1" u="sng" dirty="0" err="1">
                <a:effectLst/>
                <a:latin typeface="+mj-lt"/>
                <a:ea typeface="Calibri" panose="020F0502020204030204" pitchFamily="34" charset="0"/>
                <a:cs typeface="Biome" panose="020B0502040204020203" pitchFamily="34" charset="0"/>
              </a:rPr>
              <a:t>protection</a:t>
            </a:r>
            <a:r>
              <a:rPr lang="es-ES" sz="2000" b="1" u="sng" dirty="0">
                <a:effectLst/>
                <a:latin typeface="+mj-lt"/>
                <a:ea typeface="Calibri" panose="020F0502020204030204" pitchFamily="34" charset="0"/>
                <a:cs typeface="Biome" panose="020B0502040204020203" pitchFamily="34" charset="0"/>
              </a:rPr>
              <a:t> and </a:t>
            </a:r>
            <a:r>
              <a:rPr lang="es-ES" sz="2000" b="1" u="sng" dirty="0" err="1">
                <a:effectLst/>
                <a:latin typeface="+mj-lt"/>
                <a:ea typeface="Calibri" panose="020F0502020204030204" pitchFamily="34" charset="0"/>
                <a:cs typeface="Biome" panose="020B0502040204020203" pitchFamily="34" charset="0"/>
              </a:rPr>
              <a:t>promotion</a:t>
            </a:r>
            <a:r>
              <a:rPr lang="es-ES" sz="2000" b="1" u="sng" dirty="0">
                <a:effectLst/>
                <a:latin typeface="+mj-lt"/>
                <a:ea typeface="Calibri" panose="020F0502020204030204" pitchFamily="34" charset="0"/>
                <a:cs typeface="Biome" panose="020B0502040204020203" pitchFamily="34" charset="0"/>
              </a:rPr>
              <a:t> </a:t>
            </a:r>
            <a:r>
              <a:rPr lang="es-ES" sz="2000" b="1" u="sng" dirty="0" err="1">
                <a:effectLst/>
                <a:latin typeface="+mj-lt"/>
                <a:ea typeface="Calibri" panose="020F0502020204030204" pitchFamily="34" charset="0"/>
                <a:cs typeface="Biome" panose="020B0502040204020203" pitchFamily="34" charset="0"/>
              </a:rPr>
              <a:t>of</a:t>
            </a:r>
            <a:r>
              <a:rPr lang="es-ES" sz="2000" b="1" u="sng" dirty="0">
                <a:effectLst/>
                <a:latin typeface="+mj-lt"/>
                <a:ea typeface="Calibri" panose="020F0502020204030204" pitchFamily="34" charset="0"/>
                <a:cs typeface="Biome" panose="020B0502040204020203" pitchFamily="34" charset="0"/>
              </a:rPr>
              <a:t> </a:t>
            </a:r>
            <a:r>
              <a:rPr lang="es-ES" sz="2000" b="1" u="sng" dirty="0" err="1">
                <a:effectLst/>
                <a:latin typeface="+mj-lt"/>
                <a:ea typeface="Calibri" panose="020F0502020204030204" pitchFamily="34" charset="0"/>
                <a:cs typeface="Biome" panose="020B0502040204020203" pitchFamily="34" charset="0"/>
              </a:rPr>
              <a:t>rights</a:t>
            </a:r>
            <a:r>
              <a:rPr lang="es-ES" sz="2000" b="1" u="sng" dirty="0">
                <a:effectLst/>
                <a:latin typeface="+mj-lt"/>
                <a:ea typeface="Calibri" panose="020F0502020204030204" pitchFamily="34" charset="0"/>
                <a:cs typeface="Biome" panose="020B0502040204020203" pitchFamily="34" charset="0"/>
              </a:rPr>
              <a:t>, </a:t>
            </a:r>
            <a:r>
              <a:rPr lang="es-ES" sz="2000" b="1" u="sng" dirty="0" err="1">
                <a:effectLst/>
                <a:latin typeface="+mj-lt"/>
                <a:ea typeface="Calibri" panose="020F0502020204030204" pitchFamily="34" charset="0"/>
                <a:cs typeface="Biome" panose="020B0502040204020203" pitchFamily="34" charset="0"/>
              </a:rPr>
              <a:t>including</a:t>
            </a:r>
            <a:r>
              <a:rPr lang="es-ES" sz="2000" b="1" u="sng" dirty="0">
                <a:effectLst/>
                <a:latin typeface="+mj-lt"/>
                <a:ea typeface="Calibri" panose="020F0502020204030204" pitchFamily="34" charset="0"/>
                <a:cs typeface="Biome" panose="020B0502040204020203" pitchFamily="34" charset="0"/>
              </a:rPr>
              <a:t> </a:t>
            </a:r>
            <a:r>
              <a:rPr lang="es-ES" sz="2000" b="1" u="sng" dirty="0" err="1">
                <a:effectLst/>
                <a:latin typeface="+mj-lt"/>
                <a:ea typeface="Calibri" panose="020F0502020204030204" pitchFamily="34" charset="0"/>
                <a:cs typeface="Biome" panose="020B0502040204020203" pitchFamily="34" charset="0"/>
              </a:rPr>
              <a:t>the</a:t>
            </a:r>
            <a:r>
              <a:rPr lang="es-ES" sz="2000" b="1" u="sng" dirty="0">
                <a:effectLst/>
                <a:latin typeface="+mj-lt"/>
                <a:ea typeface="Calibri" panose="020F0502020204030204" pitchFamily="34" charset="0"/>
                <a:cs typeface="Biome" panose="020B0502040204020203" pitchFamily="34" charset="0"/>
              </a:rPr>
              <a:t> </a:t>
            </a:r>
            <a:r>
              <a:rPr lang="es-ES" sz="2000" b="1" u="sng" dirty="0" err="1">
                <a:effectLst/>
                <a:latin typeface="+mj-lt"/>
                <a:ea typeface="Calibri" panose="020F0502020204030204" pitchFamily="34" charset="0"/>
                <a:cs typeface="Biome" panose="020B0502040204020203" pitchFamily="34" charset="0"/>
              </a:rPr>
              <a:t>right</a:t>
            </a:r>
            <a:r>
              <a:rPr lang="es-ES" sz="2000" b="1" u="sng" dirty="0">
                <a:effectLst/>
                <a:latin typeface="+mj-lt"/>
                <a:ea typeface="Calibri" panose="020F0502020204030204" pitchFamily="34" charset="0"/>
                <a:cs typeface="Biome" panose="020B0502040204020203" pitchFamily="34" charset="0"/>
              </a:rPr>
              <a:t> </a:t>
            </a:r>
            <a:r>
              <a:rPr lang="es-ES" sz="2000" b="1" u="sng" dirty="0" err="1">
                <a:effectLst/>
                <a:latin typeface="+mj-lt"/>
                <a:ea typeface="Calibri" panose="020F0502020204030204" pitchFamily="34" charset="0"/>
                <a:cs typeface="Biome" panose="020B0502040204020203" pitchFamily="34" charset="0"/>
              </a:rPr>
              <a:t>to</a:t>
            </a:r>
            <a:r>
              <a:rPr lang="es-ES" sz="2000" b="1" u="sng" dirty="0">
                <a:effectLst/>
                <a:latin typeface="+mj-lt"/>
                <a:ea typeface="Calibri" panose="020F0502020204030204" pitchFamily="34" charset="0"/>
                <a:cs typeface="Biome" panose="020B0502040204020203" pitchFamily="34" charset="0"/>
              </a:rPr>
              <a:t> </a:t>
            </a:r>
            <a:r>
              <a:rPr lang="es-ES" sz="2000" b="1" u="sng" dirty="0" err="1">
                <a:effectLst/>
                <a:latin typeface="+mj-lt"/>
                <a:ea typeface="Calibri" panose="020F0502020204030204" pitchFamily="34" charset="0"/>
                <a:cs typeface="Biome" panose="020B0502040204020203" pitchFamily="34" charset="0"/>
              </a:rPr>
              <a:t>health</a:t>
            </a:r>
            <a:r>
              <a:rPr lang="es-ES" sz="2000" b="1" dirty="0">
                <a:effectLst/>
                <a:latin typeface="+mj-lt"/>
                <a:ea typeface="Calibri" panose="020F0502020204030204" pitchFamily="34" charset="0"/>
                <a:cs typeface="Biome" panose="020B0502040204020203" pitchFamily="34" charset="0"/>
              </a:rPr>
              <a:t>. </a:t>
            </a:r>
            <a:r>
              <a:rPr lang="es-ES" sz="2000" b="1" dirty="0" err="1">
                <a:effectLst/>
                <a:latin typeface="+mj-lt"/>
                <a:ea typeface="Calibri" panose="020F0502020204030204" pitchFamily="34" charset="0"/>
                <a:cs typeface="Biome" panose="020B0502040204020203" pitchFamily="34" charset="0"/>
              </a:rPr>
              <a:t>The</a:t>
            </a:r>
            <a:r>
              <a:rPr lang="es-ES" sz="2000" b="1" dirty="0">
                <a:effectLst/>
                <a:latin typeface="+mj-lt"/>
                <a:ea typeface="Calibri" panose="020F0502020204030204" pitchFamily="34" charset="0"/>
                <a:cs typeface="Biome" panose="020B0502040204020203" pitchFamily="34" charset="0"/>
              </a:rPr>
              <a:t> </a:t>
            </a:r>
            <a:r>
              <a:rPr lang="es-ES" sz="2000" b="1" dirty="0" err="1">
                <a:effectLst/>
                <a:latin typeface="+mj-lt"/>
                <a:ea typeface="Calibri" panose="020F0502020204030204" pitchFamily="34" charset="0"/>
                <a:cs typeface="Biome" panose="020B0502040204020203" pitchFamily="34" charset="0"/>
              </a:rPr>
              <a:t>Committee</a:t>
            </a:r>
            <a:r>
              <a:rPr lang="es-ES" sz="2000" b="1" dirty="0">
                <a:effectLst/>
                <a:latin typeface="+mj-lt"/>
                <a:ea typeface="Calibri" panose="020F0502020204030204" pitchFamily="34" charset="0"/>
                <a:cs typeface="Biome" panose="020B0502040204020203" pitchFamily="34" charset="0"/>
              </a:rPr>
              <a:t> </a:t>
            </a:r>
            <a:r>
              <a:rPr lang="es-ES" sz="2000" b="1" dirty="0" err="1">
                <a:effectLst/>
                <a:latin typeface="+mj-lt"/>
                <a:ea typeface="Calibri" panose="020F0502020204030204" pitchFamily="34" charset="0"/>
                <a:cs typeface="Biome" panose="020B0502040204020203" pitchFamily="34" charset="0"/>
              </a:rPr>
              <a:t>on</a:t>
            </a:r>
            <a:r>
              <a:rPr lang="es-ES" sz="2000" b="1" dirty="0">
                <a:effectLst/>
                <a:latin typeface="+mj-lt"/>
                <a:ea typeface="Calibri" panose="020F0502020204030204" pitchFamily="34" charset="0"/>
                <a:cs typeface="Biome" panose="020B0502040204020203" pitchFamily="34" charset="0"/>
              </a:rPr>
              <a:t> </a:t>
            </a:r>
            <a:r>
              <a:rPr lang="es-ES" sz="2000" b="1" dirty="0" err="1">
                <a:effectLst/>
                <a:latin typeface="+mj-lt"/>
                <a:ea typeface="Calibri" panose="020F0502020204030204" pitchFamily="34" charset="0"/>
                <a:cs typeface="Biome" panose="020B0502040204020203" pitchFamily="34" charset="0"/>
              </a:rPr>
              <a:t>Economic</a:t>
            </a:r>
            <a:r>
              <a:rPr lang="es-ES" sz="2000" b="1" dirty="0">
                <a:effectLst/>
                <a:latin typeface="+mj-lt"/>
                <a:ea typeface="Calibri" panose="020F0502020204030204" pitchFamily="34" charset="0"/>
                <a:cs typeface="Biome" panose="020B0502040204020203" pitchFamily="34" charset="0"/>
              </a:rPr>
              <a:t>, Social and Cultural </a:t>
            </a:r>
            <a:r>
              <a:rPr lang="es-ES" sz="2000" b="1" dirty="0" err="1">
                <a:effectLst/>
                <a:latin typeface="+mj-lt"/>
                <a:ea typeface="Calibri" panose="020F0502020204030204" pitchFamily="34" charset="0"/>
                <a:cs typeface="Biome" panose="020B0502040204020203" pitchFamily="34" charset="0"/>
              </a:rPr>
              <a:t>Rights</a:t>
            </a:r>
            <a:r>
              <a:rPr lang="es-ES" sz="2000" b="1" dirty="0">
                <a:effectLst/>
                <a:latin typeface="+mj-lt"/>
                <a:ea typeface="Calibri" panose="020F0502020204030204" pitchFamily="34" charset="0"/>
                <a:cs typeface="Biome" panose="020B0502040204020203" pitchFamily="34" charset="0"/>
              </a:rPr>
              <a:t> </a:t>
            </a:r>
            <a:r>
              <a:rPr lang="es-ES" sz="2000" b="1" dirty="0" err="1">
                <a:effectLst/>
                <a:latin typeface="+mj-lt"/>
                <a:ea typeface="Calibri" panose="020F0502020204030204" pitchFamily="34" charset="0"/>
                <a:cs typeface="Biome" panose="020B0502040204020203" pitchFamily="34" charset="0"/>
              </a:rPr>
              <a:t>regards</a:t>
            </a:r>
            <a:r>
              <a:rPr lang="es-ES" sz="2000" b="1" dirty="0">
                <a:effectLst/>
                <a:latin typeface="+mj-lt"/>
                <a:ea typeface="Calibri" panose="020F0502020204030204" pitchFamily="34" charset="0"/>
                <a:cs typeface="Biome" panose="020B0502040204020203" pitchFamily="34" charset="0"/>
              </a:rPr>
              <a:t> as a “</a:t>
            </a:r>
            <a:r>
              <a:rPr lang="es-ES" sz="2000" b="1" dirty="0" err="1">
                <a:effectLst/>
                <a:latin typeface="+mj-lt"/>
                <a:ea typeface="Calibri" panose="020F0502020204030204" pitchFamily="34" charset="0"/>
                <a:cs typeface="Biome" panose="020B0502040204020203" pitchFamily="34" charset="0"/>
              </a:rPr>
              <a:t>core</a:t>
            </a:r>
            <a:r>
              <a:rPr lang="es-ES" sz="2000" b="1" dirty="0">
                <a:effectLst/>
                <a:latin typeface="+mj-lt"/>
                <a:ea typeface="Calibri" panose="020F0502020204030204" pitchFamily="34" charset="0"/>
                <a:cs typeface="Biome" panose="020B0502040204020203" pitchFamily="34" charset="0"/>
              </a:rPr>
              <a:t> </a:t>
            </a:r>
            <a:r>
              <a:rPr lang="es-ES" sz="2000" b="1" dirty="0" err="1">
                <a:effectLst/>
                <a:latin typeface="+mj-lt"/>
                <a:ea typeface="Calibri" panose="020F0502020204030204" pitchFamily="34" charset="0"/>
                <a:cs typeface="Biome" panose="020B0502040204020203" pitchFamily="34" charset="0"/>
              </a:rPr>
              <a:t>obligation</a:t>
            </a:r>
            <a:r>
              <a:rPr lang="es-ES" sz="2000" b="1" dirty="0">
                <a:effectLst/>
                <a:latin typeface="+mj-lt"/>
                <a:ea typeface="Calibri" panose="020F0502020204030204" pitchFamily="34" charset="0"/>
                <a:cs typeface="Biome" panose="020B0502040204020203" pitchFamily="34" charset="0"/>
              </a:rPr>
              <a:t>” </a:t>
            </a:r>
            <a:r>
              <a:rPr lang="es-ES" sz="2000" b="1" dirty="0" err="1">
                <a:effectLst/>
                <a:latin typeface="+mj-lt"/>
                <a:ea typeface="Calibri" panose="020F0502020204030204" pitchFamily="34" charset="0"/>
                <a:cs typeface="Biome" panose="020B0502040204020203" pitchFamily="34" charset="0"/>
              </a:rPr>
              <a:t>providing</a:t>
            </a:r>
            <a:r>
              <a:rPr lang="es-ES" sz="2000" b="1" dirty="0">
                <a:effectLst/>
                <a:latin typeface="+mj-lt"/>
                <a:ea typeface="Calibri" panose="020F0502020204030204" pitchFamily="34" charset="0"/>
                <a:cs typeface="Biome" panose="020B0502040204020203" pitchFamily="34" charset="0"/>
              </a:rPr>
              <a:t> “</a:t>
            </a:r>
            <a:r>
              <a:rPr lang="es-ES" sz="2000" b="1" dirty="0" err="1">
                <a:effectLst/>
                <a:latin typeface="+mj-lt"/>
                <a:ea typeface="Calibri" panose="020F0502020204030204" pitchFamily="34" charset="0"/>
                <a:cs typeface="Biome" panose="020B0502040204020203" pitchFamily="34" charset="0"/>
              </a:rPr>
              <a:t>education</a:t>
            </a:r>
            <a:r>
              <a:rPr lang="es-ES" sz="2000" b="1" dirty="0">
                <a:effectLst/>
                <a:latin typeface="+mj-lt"/>
                <a:ea typeface="Calibri" panose="020F0502020204030204" pitchFamily="34" charset="0"/>
                <a:cs typeface="Biome" panose="020B0502040204020203" pitchFamily="34" charset="0"/>
              </a:rPr>
              <a:t> and </a:t>
            </a:r>
            <a:r>
              <a:rPr lang="es-ES" sz="2000" b="1" dirty="0" err="1">
                <a:effectLst/>
                <a:latin typeface="+mj-lt"/>
                <a:ea typeface="Calibri" panose="020F0502020204030204" pitchFamily="34" charset="0"/>
                <a:cs typeface="Biome" panose="020B0502040204020203" pitchFamily="34" charset="0"/>
              </a:rPr>
              <a:t>access</a:t>
            </a:r>
            <a:r>
              <a:rPr lang="es-ES" sz="2000" b="1" dirty="0">
                <a:effectLst/>
                <a:latin typeface="+mj-lt"/>
                <a:ea typeface="Calibri" panose="020F0502020204030204" pitchFamily="34" charset="0"/>
                <a:cs typeface="Biome" panose="020B0502040204020203" pitchFamily="34" charset="0"/>
              </a:rPr>
              <a:t> </a:t>
            </a:r>
            <a:r>
              <a:rPr lang="es-ES" sz="2000" b="1" dirty="0" err="1">
                <a:effectLst/>
                <a:latin typeface="+mj-lt"/>
                <a:ea typeface="Calibri" panose="020F0502020204030204" pitchFamily="34" charset="0"/>
                <a:cs typeface="Biome" panose="020B0502040204020203" pitchFamily="34" charset="0"/>
              </a:rPr>
              <a:t>to</a:t>
            </a:r>
            <a:r>
              <a:rPr lang="es-ES" sz="2000" b="1" dirty="0">
                <a:effectLst/>
                <a:latin typeface="+mj-lt"/>
                <a:ea typeface="Calibri" panose="020F0502020204030204" pitchFamily="34" charset="0"/>
                <a:cs typeface="Biome" panose="020B0502040204020203" pitchFamily="34" charset="0"/>
              </a:rPr>
              <a:t> </a:t>
            </a:r>
            <a:r>
              <a:rPr lang="es-ES" sz="2000" b="1" dirty="0" err="1">
                <a:effectLst/>
                <a:latin typeface="+mj-lt"/>
                <a:ea typeface="Calibri" panose="020F0502020204030204" pitchFamily="34" charset="0"/>
                <a:cs typeface="Biome" panose="020B0502040204020203" pitchFamily="34" charset="0"/>
              </a:rPr>
              <a:t>information</a:t>
            </a:r>
            <a:r>
              <a:rPr lang="es-ES" sz="2000" b="1" dirty="0">
                <a:effectLst/>
                <a:latin typeface="+mj-lt"/>
                <a:ea typeface="Calibri" panose="020F0502020204030204" pitchFamily="34" charset="0"/>
                <a:cs typeface="Biome" panose="020B0502040204020203" pitchFamily="34" charset="0"/>
              </a:rPr>
              <a:t> </a:t>
            </a:r>
            <a:r>
              <a:rPr lang="es-ES" sz="2000" b="1" dirty="0" err="1">
                <a:effectLst/>
                <a:latin typeface="+mj-lt"/>
                <a:ea typeface="Calibri" panose="020F0502020204030204" pitchFamily="34" charset="0"/>
                <a:cs typeface="Biome" panose="020B0502040204020203" pitchFamily="34" charset="0"/>
              </a:rPr>
              <a:t>concerning</a:t>
            </a:r>
            <a:r>
              <a:rPr lang="es-ES" sz="2000" b="1" dirty="0">
                <a:effectLst/>
                <a:latin typeface="+mj-lt"/>
                <a:ea typeface="Calibri" panose="020F0502020204030204" pitchFamily="34" charset="0"/>
                <a:cs typeface="Biome" panose="020B0502040204020203" pitchFamily="34" charset="0"/>
              </a:rPr>
              <a:t> </a:t>
            </a:r>
            <a:r>
              <a:rPr lang="es-ES" sz="2000" b="1" dirty="0" err="1">
                <a:effectLst/>
                <a:latin typeface="+mj-lt"/>
                <a:ea typeface="Calibri" panose="020F0502020204030204" pitchFamily="34" charset="0"/>
                <a:cs typeface="Biome" panose="020B0502040204020203" pitchFamily="34" charset="0"/>
              </a:rPr>
              <a:t>the</a:t>
            </a:r>
            <a:r>
              <a:rPr lang="es-ES" sz="2000" b="1" dirty="0">
                <a:effectLst/>
                <a:latin typeface="+mj-lt"/>
                <a:ea typeface="Calibri" panose="020F0502020204030204" pitchFamily="34" charset="0"/>
                <a:cs typeface="Biome" panose="020B0502040204020203" pitchFamily="34" charset="0"/>
              </a:rPr>
              <a:t> </a:t>
            </a:r>
            <a:r>
              <a:rPr lang="es-ES" sz="2000" b="1" dirty="0" err="1">
                <a:effectLst/>
                <a:latin typeface="+mj-lt"/>
                <a:ea typeface="Calibri" panose="020F0502020204030204" pitchFamily="34" charset="0"/>
                <a:cs typeface="Biome" panose="020B0502040204020203" pitchFamily="34" charset="0"/>
              </a:rPr>
              <a:t>main</a:t>
            </a:r>
            <a:r>
              <a:rPr lang="es-ES" sz="2000" b="1" dirty="0">
                <a:effectLst/>
                <a:latin typeface="+mj-lt"/>
                <a:ea typeface="Calibri" panose="020F0502020204030204" pitchFamily="34" charset="0"/>
                <a:cs typeface="Biome" panose="020B0502040204020203" pitchFamily="34" charset="0"/>
              </a:rPr>
              <a:t> </a:t>
            </a:r>
            <a:r>
              <a:rPr lang="es-ES" sz="2000" b="1" dirty="0" err="1">
                <a:effectLst/>
                <a:latin typeface="+mj-lt"/>
                <a:ea typeface="Calibri" panose="020F0502020204030204" pitchFamily="34" charset="0"/>
                <a:cs typeface="Biome" panose="020B0502040204020203" pitchFamily="34" charset="0"/>
              </a:rPr>
              <a:t>health</a:t>
            </a:r>
            <a:r>
              <a:rPr lang="es-ES" sz="2000" b="1" dirty="0">
                <a:effectLst/>
                <a:latin typeface="+mj-lt"/>
                <a:ea typeface="Calibri" panose="020F0502020204030204" pitchFamily="34" charset="0"/>
                <a:cs typeface="Biome" panose="020B0502040204020203" pitchFamily="34" charset="0"/>
              </a:rPr>
              <a:t> </a:t>
            </a:r>
            <a:r>
              <a:rPr lang="es-ES" sz="2000" b="1" dirty="0" err="1">
                <a:effectLst/>
                <a:latin typeface="+mj-lt"/>
                <a:ea typeface="Calibri" panose="020F0502020204030204" pitchFamily="34" charset="0"/>
                <a:cs typeface="Biome" panose="020B0502040204020203" pitchFamily="34" charset="0"/>
              </a:rPr>
              <a:t>problems</a:t>
            </a:r>
            <a:r>
              <a:rPr lang="es-ES" sz="2000" b="1" dirty="0">
                <a:effectLst/>
                <a:latin typeface="+mj-lt"/>
                <a:ea typeface="Calibri" panose="020F0502020204030204" pitchFamily="34" charset="0"/>
                <a:cs typeface="Biome" panose="020B0502040204020203" pitchFamily="34" charset="0"/>
              </a:rPr>
              <a:t> in </a:t>
            </a:r>
            <a:r>
              <a:rPr lang="es-ES" sz="2000" b="1" dirty="0" err="1">
                <a:effectLst/>
                <a:latin typeface="+mj-lt"/>
                <a:ea typeface="Calibri" panose="020F0502020204030204" pitchFamily="34" charset="0"/>
                <a:cs typeface="Biome" panose="020B0502040204020203" pitchFamily="34" charset="0"/>
              </a:rPr>
              <a:t>the</a:t>
            </a:r>
            <a:r>
              <a:rPr lang="es-ES" sz="2000" b="1" dirty="0">
                <a:effectLst/>
                <a:latin typeface="+mj-lt"/>
                <a:ea typeface="Calibri" panose="020F0502020204030204" pitchFamily="34" charset="0"/>
                <a:cs typeface="Biome" panose="020B0502040204020203" pitchFamily="34" charset="0"/>
              </a:rPr>
              <a:t> </a:t>
            </a:r>
            <a:r>
              <a:rPr lang="es-ES" sz="2000" b="1" dirty="0" err="1">
                <a:effectLst/>
                <a:latin typeface="+mj-lt"/>
                <a:ea typeface="Calibri" panose="020F0502020204030204" pitchFamily="34" charset="0"/>
                <a:cs typeface="Biome" panose="020B0502040204020203" pitchFamily="34" charset="0"/>
              </a:rPr>
              <a:t>community</a:t>
            </a:r>
            <a:r>
              <a:rPr lang="es-ES" sz="2000" b="1" dirty="0">
                <a:effectLst/>
                <a:latin typeface="+mj-lt"/>
                <a:ea typeface="Calibri" panose="020F0502020204030204" pitchFamily="34" charset="0"/>
                <a:cs typeface="Biome" panose="020B0502040204020203" pitchFamily="34" charset="0"/>
              </a:rPr>
              <a:t>, </a:t>
            </a:r>
            <a:r>
              <a:rPr lang="es-ES" sz="2000" b="1" dirty="0" err="1">
                <a:effectLst/>
                <a:latin typeface="+mj-lt"/>
                <a:ea typeface="Calibri" panose="020F0502020204030204" pitchFamily="34" charset="0"/>
                <a:cs typeface="Biome" panose="020B0502040204020203" pitchFamily="34" charset="0"/>
              </a:rPr>
              <a:t>including</a:t>
            </a:r>
            <a:r>
              <a:rPr lang="es-ES" sz="2000" b="1" dirty="0">
                <a:effectLst/>
                <a:latin typeface="+mj-lt"/>
                <a:ea typeface="Calibri" panose="020F0502020204030204" pitchFamily="34" charset="0"/>
                <a:cs typeface="Biome" panose="020B0502040204020203" pitchFamily="34" charset="0"/>
              </a:rPr>
              <a:t> </a:t>
            </a:r>
            <a:r>
              <a:rPr lang="es-ES" sz="2000" b="1" dirty="0" err="1">
                <a:effectLst/>
                <a:latin typeface="+mj-lt"/>
                <a:ea typeface="Calibri" panose="020F0502020204030204" pitchFamily="34" charset="0"/>
                <a:cs typeface="Biome" panose="020B0502040204020203" pitchFamily="34" charset="0"/>
              </a:rPr>
              <a:t>methods</a:t>
            </a:r>
            <a:r>
              <a:rPr lang="es-ES" sz="2000" b="1" dirty="0">
                <a:effectLst/>
                <a:latin typeface="+mj-lt"/>
                <a:ea typeface="Calibri" panose="020F0502020204030204" pitchFamily="34" charset="0"/>
                <a:cs typeface="Biome" panose="020B0502040204020203" pitchFamily="34" charset="0"/>
              </a:rPr>
              <a:t> </a:t>
            </a:r>
            <a:r>
              <a:rPr lang="es-ES" sz="2000" b="1" dirty="0" err="1">
                <a:effectLst/>
                <a:latin typeface="+mj-lt"/>
                <a:ea typeface="Calibri" panose="020F0502020204030204" pitchFamily="34" charset="0"/>
                <a:cs typeface="Biome" panose="020B0502040204020203" pitchFamily="34" charset="0"/>
              </a:rPr>
              <a:t>of</a:t>
            </a:r>
            <a:r>
              <a:rPr lang="es-ES" sz="2000" b="1" dirty="0">
                <a:effectLst/>
                <a:latin typeface="+mj-lt"/>
                <a:ea typeface="Calibri" panose="020F0502020204030204" pitchFamily="34" charset="0"/>
                <a:cs typeface="Biome" panose="020B0502040204020203" pitchFamily="34" charset="0"/>
              </a:rPr>
              <a:t> </a:t>
            </a:r>
            <a:r>
              <a:rPr lang="es-ES" sz="2000" b="1" dirty="0" err="1">
                <a:effectLst/>
                <a:latin typeface="+mj-lt"/>
                <a:ea typeface="Calibri" panose="020F0502020204030204" pitchFamily="34" charset="0"/>
                <a:cs typeface="Biome" panose="020B0502040204020203" pitchFamily="34" charset="0"/>
              </a:rPr>
              <a:t>preventing</a:t>
            </a:r>
            <a:r>
              <a:rPr lang="es-ES" sz="2000" b="1" dirty="0">
                <a:effectLst/>
                <a:latin typeface="+mj-lt"/>
                <a:ea typeface="Calibri" panose="020F0502020204030204" pitchFamily="34" charset="0"/>
                <a:cs typeface="Biome" panose="020B0502040204020203" pitchFamily="34" charset="0"/>
              </a:rPr>
              <a:t> and </a:t>
            </a:r>
            <a:r>
              <a:rPr lang="es-ES" sz="2000" b="1" dirty="0" err="1">
                <a:effectLst/>
                <a:latin typeface="+mj-lt"/>
                <a:ea typeface="Calibri" panose="020F0502020204030204" pitchFamily="34" charset="0"/>
                <a:cs typeface="Biome" panose="020B0502040204020203" pitchFamily="34" charset="0"/>
              </a:rPr>
              <a:t>controlling</a:t>
            </a:r>
            <a:r>
              <a:rPr lang="es-ES" sz="2000" b="1" dirty="0">
                <a:effectLst/>
                <a:latin typeface="+mj-lt"/>
                <a:ea typeface="Calibri" panose="020F0502020204030204" pitchFamily="34" charset="0"/>
                <a:cs typeface="Biome" panose="020B0502040204020203" pitchFamily="34" charset="0"/>
              </a:rPr>
              <a:t> </a:t>
            </a:r>
            <a:r>
              <a:rPr lang="es-ES" sz="2000" b="1" dirty="0" err="1">
                <a:effectLst/>
                <a:latin typeface="+mj-lt"/>
                <a:ea typeface="Calibri" panose="020F0502020204030204" pitchFamily="34" charset="0"/>
                <a:cs typeface="Biome" panose="020B0502040204020203" pitchFamily="34" charset="0"/>
              </a:rPr>
              <a:t>them</a:t>
            </a:r>
            <a:r>
              <a:rPr lang="es-ES" sz="2000" b="1" dirty="0">
                <a:effectLst/>
                <a:latin typeface="+mj-lt"/>
                <a:ea typeface="Calibri" panose="020F0502020204030204" pitchFamily="34" charset="0"/>
                <a:cs typeface="Biome" panose="020B0502040204020203" pitchFamily="34" charset="0"/>
              </a:rPr>
              <a:t>.” A </a:t>
            </a:r>
            <a:r>
              <a:rPr lang="es-ES" sz="2000" b="1" dirty="0" err="1">
                <a:effectLst/>
                <a:latin typeface="+mj-lt"/>
                <a:ea typeface="Calibri" panose="020F0502020204030204" pitchFamily="34" charset="0"/>
                <a:cs typeface="Biome" panose="020B0502040204020203" pitchFamily="34" charset="0"/>
              </a:rPr>
              <a:t>rights-respecting</a:t>
            </a:r>
            <a:r>
              <a:rPr lang="es-ES" sz="2000" b="1" dirty="0">
                <a:effectLst/>
                <a:latin typeface="+mj-lt"/>
                <a:ea typeface="Calibri" panose="020F0502020204030204" pitchFamily="34" charset="0"/>
                <a:cs typeface="Biome" panose="020B0502040204020203" pitchFamily="34" charset="0"/>
              </a:rPr>
              <a:t> response </a:t>
            </a:r>
            <a:r>
              <a:rPr lang="es-ES" sz="2000" b="1" dirty="0" err="1">
                <a:effectLst/>
                <a:latin typeface="+mj-lt"/>
                <a:ea typeface="Calibri" panose="020F0502020204030204" pitchFamily="34" charset="0"/>
                <a:cs typeface="Biome" panose="020B0502040204020203" pitchFamily="34" charset="0"/>
              </a:rPr>
              <a:t>to</a:t>
            </a:r>
            <a:r>
              <a:rPr lang="es-ES" sz="2000" b="1" dirty="0">
                <a:effectLst/>
                <a:latin typeface="+mj-lt"/>
                <a:ea typeface="Calibri" panose="020F0502020204030204" pitchFamily="34" charset="0"/>
                <a:cs typeface="Biome" panose="020B0502040204020203" pitchFamily="34" charset="0"/>
              </a:rPr>
              <a:t> COVID-19 </a:t>
            </a:r>
            <a:r>
              <a:rPr lang="es-ES" sz="2000" b="1" dirty="0" err="1">
                <a:effectLst/>
                <a:latin typeface="+mj-lt"/>
                <a:ea typeface="Calibri" panose="020F0502020204030204" pitchFamily="34" charset="0"/>
                <a:cs typeface="Biome" panose="020B0502040204020203" pitchFamily="34" charset="0"/>
              </a:rPr>
              <a:t>needs</a:t>
            </a:r>
            <a:r>
              <a:rPr lang="es-ES" sz="2000" b="1" dirty="0">
                <a:effectLst/>
                <a:latin typeface="+mj-lt"/>
                <a:ea typeface="Calibri" panose="020F0502020204030204" pitchFamily="34" charset="0"/>
                <a:cs typeface="Biome" panose="020B0502040204020203" pitchFamily="34" charset="0"/>
              </a:rPr>
              <a:t> </a:t>
            </a:r>
            <a:r>
              <a:rPr lang="es-ES" sz="2000" b="1" dirty="0" err="1">
                <a:effectLst/>
                <a:latin typeface="+mj-lt"/>
                <a:ea typeface="Calibri" panose="020F0502020204030204" pitchFamily="34" charset="0"/>
                <a:cs typeface="Biome" panose="020B0502040204020203" pitchFamily="34" charset="0"/>
              </a:rPr>
              <a:t>to</a:t>
            </a:r>
            <a:r>
              <a:rPr lang="es-ES" sz="2000" b="1" dirty="0">
                <a:effectLst/>
                <a:latin typeface="+mj-lt"/>
                <a:ea typeface="Calibri" panose="020F0502020204030204" pitchFamily="34" charset="0"/>
                <a:cs typeface="Biome" panose="020B0502040204020203" pitchFamily="34" charset="0"/>
              </a:rPr>
              <a:t> </a:t>
            </a:r>
            <a:r>
              <a:rPr lang="es-ES" sz="2000" b="1" dirty="0" err="1">
                <a:effectLst/>
                <a:latin typeface="+mj-lt"/>
                <a:ea typeface="Calibri" panose="020F0502020204030204" pitchFamily="34" charset="0"/>
                <a:cs typeface="Biome" panose="020B0502040204020203" pitchFamily="34" charset="0"/>
              </a:rPr>
              <a:t>ensure</a:t>
            </a:r>
            <a:r>
              <a:rPr lang="es-ES" sz="2000" b="1" dirty="0">
                <a:effectLst/>
                <a:latin typeface="+mj-lt"/>
                <a:ea typeface="Calibri" panose="020F0502020204030204" pitchFamily="34" charset="0"/>
                <a:cs typeface="Biome" panose="020B0502040204020203" pitchFamily="34" charset="0"/>
              </a:rPr>
              <a:t> </a:t>
            </a:r>
            <a:r>
              <a:rPr lang="es-ES" sz="2000" b="1" dirty="0" err="1">
                <a:effectLst/>
                <a:latin typeface="+mj-lt"/>
                <a:ea typeface="Calibri" panose="020F0502020204030204" pitchFamily="34" charset="0"/>
                <a:cs typeface="Biome" panose="020B0502040204020203" pitchFamily="34" charset="0"/>
              </a:rPr>
              <a:t>that</a:t>
            </a:r>
            <a:r>
              <a:rPr lang="es-ES" sz="2000" b="1" dirty="0">
                <a:effectLst/>
                <a:latin typeface="+mj-lt"/>
                <a:ea typeface="Calibri" panose="020F0502020204030204" pitchFamily="34" charset="0"/>
                <a:cs typeface="Biome" panose="020B0502040204020203" pitchFamily="34" charset="0"/>
              </a:rPr>
              <a:t> </a:t>
            </a:r>
            <a:r>
              <a:rPr lang="es-ES" sz="2000" b="1" dirty="0" err="1">
                <a:effectLst/>
                <a:latin typeface="+mj-lt"/>
                <a:ea typeface="Calibri" panose="020F0502020204030204" pitchFamily="34" charset="0"/>
                <a:cs typeface="Biome" panose="020B0502040204020203" pitchFamily="34" charset="0"/>
              </a:rPr>
              <a:t>accurate</a:t>
            </a:r>
            <a:r>
              <a:rPr lang="es-ES" sz="2000" b="1" dirty="0">
                <a:effectLst/>
                <a:latin typeface="+mj-lt"/>
                <a:ea typeface="Calibri" panose="020F0502020204030204" pitchFamily="34" charset="0"/>
                <a:cs typeface="Biome" panose="020B0502040204020203" pitchFamily="34" charset="0"/>
              </a:rPr>
              <a:t> and up-</a:t>
            </a:r>
            <a:r>
              <a:rPr lang="es-ES" sz="2000" b="1" dirty="0" err="1">
                <a:effectLst/>
                <a:latin typeface="+mj-lt"/>
                <a:ea typeface="Calibri" panose="020F0502020204030204" pitchFamily="34" charset="0"/>
                <a:cs typeface="Biome" panose="020B0502040204020203" pitchFamily="34" charset="0"/>
              </a:rPr>
              <a:t>to</a:t>
            </a:r>
            <a:r>
              <a:rPr lang="es-ES" sz="2000" b="1" dirty="0">
                <a:effectLst/>
                <a:latin typeface="+mj-lt"/>
                <a:ea typeface="Calibri" panose="020F0502020204030204" pitchFamily="34" charset="0"/>
                <a:cs typeface="Biome" panose="020B0502040204020203" pitchFamily="34" charset="0"/>
              </a:rPr>
              <a:t>-date </a:t>
            </a:r>
            <a:r>
              <a:rPr lang="es-ES" sz="2000" b="1" dirty="0" err="1">
                <a:effectLst/>
                <a:latin typeface="+mj-lt"/>
                <a:ea typeface="Calibri" panose="020F0502020204030204" pitchFamily="34" charset="0"/>
                <a:cs typeface="Biome" panose="020B0502040204020203" pitchFamily="34" charset="0"/>
              </a:rPr>
              <a:t>information</a:t>
            </a:r>
            <a:r>
              <a:rPr lang="es-ES" sz="2000" b="1" dirty="0">
                <a:effectLst/>
                <a:latin typeface="+mj-lt"/>
                <a:ea typeface="Calibri" panose="020F0502020204030204" pitchFamily="34" charset="0"/>
                <a:cs typeface="Biome" panose="020B0502040204020203" pitchFamily="34" charset="0"/>
              </a:rPr>
              <a:t> </a:t>
            </a:r>
            <a:r>
              <a:rPr lang="es-ES" sz="2000" b="1" dirty="0" err="1">
                <a:effectLst/>
                <a:latin typeface="+mj-lt"/>
                <a:ea typeface="Calibri" panose="020F0502020204030204" pitchFamily="34" charset="0"/>
                <a:cs typeface="Biome" panose="020B0502040204020203" pitchFamily="34" charset="0"/>
              </a:rPr>
              <a:t>about</a:t>
            </a:r>
            <a:r>
              <a:rPr lang="es-ES" sz="2000" b="1" dirty="0">
                <a:effectLst/>
                <a:latin typeface="+mj-lt"/>
                <a:ea typeface="Calibri" panose="020F0502020204030204" pitchFamily="34" charset="0"/>
                <a:cs typeface="Biome" panose="020B0502040204020203" pitchFamily="34" charset="0"/>
              </a:rPr>
              <a:t> </a:t>
            </a:r>
            <a:r>
              <a:rPr lang="es-ES" sz="2000" b="1" dirty="0" err="1">
                <a:effectLst/>
                <a:latin typeface="+mj-lt"/>
                <a:ea typeface="Calibri" panose="020F0502020204030204" pitchFamily="34" charset="0"/>
                <a:cs typeface="Biome" panose="020B0502040204020203" pitchFamily="34" charset="0"/>
              </a:rPr>
              <a:t>the</a:t>
            </a:r>
            <a:r>
              <a:rPr lang="es-ES" sz="2000" b="1" dirty="0">
                <a:effectLst/>
                <a:latin typeface="+mj-lt"/>
                <a:ea typeface="Calibri" panose="020F0502020204030204" pitchFamily="34" charset="0"/>
                <a:cs typeface="Biome" panose="020B0502040204020203" pitchFamily="34" charset="0"/>
              </a:rPr>
              <a:t> virus, </a:t>
            </a:r>
            <a:r>
              <a:rPr lang="es-ES" sz="2000" b="1" dirty="0" err="1">
                <a:effectLst/>
                <a:latin typeface="+mj-lt"/>
                <a:ea typeface="Calibri" panose="020F0502020204030204" pitchFamily="34" charset="0"/>
                <a:cs typeface="Biome" panose="020B0502040204020203" pitchFamily="34" charset="0"/>
              </a:rPr>
              <a:t>access</a:t>
            </a:r>
            <a:r>
              <a:rPr lang="es-ES" sz="2000" b="1" dirty="0">
                <a:effectLst/>
                <a:latin typeface="+mj-lt"/>
                <a:ea typeface="Calibri" panose="020F0502020204030204" pitchFamily="34" charset="0"/>
                <a:cs typeface="Biome" panose="020B0502040204020203" pitchFamily="34" charset="0"/>
              </a:rPr>
              <a:t> </a:t>
            </a:r>
            <a:r>
              <a:rPr lang="es-ES" sz="2000" b="1" dirty="0" err="1">
                <a:effectLst/>
                <a:latin typeface="+mj-lt"/>
                <a:ea typeface="Calibri" panose="020F0502020204030204" pitchFamily="34" charset="0"/>
                <a:cs typeface="Biome" panose="020B0502040204020203" pitchFamily="34" charset="0"/>
              </a:rPr>
              <a:t>to</a:t>
            </a:r>
            <a:r>
              <a:rPr lang="es-ES" sz="2000" b="1" dirty="0">
                <a:effectLst/>
                <a:latin typeface="+mj-lt"/>
                <a:ea typeface="Calibri" panose="020F0502020204030204" pitchFamily="34" charset="0"/>
                <a:cs typeface="Biome" panose="020B0502040204020203" pitchFamily="34" charset="0"/>
              </a:rPr>
              <a:t> </a:t>
            </a:r>
            <a:r>
              <a:rPr lang="es-ES" sz="2000" b="1" dirty="0" err="1">
                <a:effectLst/>
                <a:latin typeface="+mj-lt"/>
                <a:ea typeface="Calibri" panose="020F0502020204030204" pitchFamily="34" charset="0"/>
                <a:cs typeface="Biome" panose="020B0502040204020203" pitchFamily="34" charset="0"/>
              </a:rPr>
              <a:t>services</a:t>
            </a:r>
            <a:r>
              <a:rPr lang="es-ES" sz="2000" b="1" dirty="0">
                <a:effectLst/>
                <a:latin typeface="+mj-lt"/>
                <a:ea typeface="Calibri" panose="020F0502020204030204" pitchFamily="34" charset="0"/>
                <a:cs typeface="Biome" panose="020B0502040204020203" pitchFamily="34" charset="0"/>
              </a:rPr>
              <a:t>, </a:t>
            </a:r>
            <a:r>
              <a:rPr lang="es-ES" sz="2000" b="1" dirty="0" err="1">
                <a:effectLst/>
                <a:latin typeface="+mj-lt"/>
                <a:ea typeface="Calibri" panose="020F0502020204030204" pitchFamily="34" charset="0"/>
                <a:cs typeface="Biome" panose="020B0502040204020203" pitchFamily="34" charset="0"/>
              </a:rPr>
              <a:t>service</a:t>
            </a:r>
            <a:r>
              <a:rPr lang="es-ES" sz="2000" b="1" dirty="0">
                <a:effectLst/>
                <a:latin typeface="+mj-lt"/>
                <a:ea typeface="Calibri" panose="020F0502020204030204" pitchFamily="34" charset="0"/>
                <a:cs typeface="Biome" panose="020B0502040204020203" pitchFamily="34" charset="0"/>
              </a:rPr>
              <a:t> </a:t>
            </a:r>
            <a:r>
              <a:rPr lang="es-ES" sz="2000" b="1" dirty="0" err="1">
                <a:effectLst/>
                <a:latin typeface="+mj-lt"/>
                <a:ea typeface="Calibri" panose="020F0502020204030204" pitchFamily="34" charset="0"/>
                <a:cs typeface="Biome" panose="020B0502040204020203" pitchFamily="34" charset="0"/>
              </a:rPr>
              <a:t>disruptions</a:t>
            </a:r>
            <a:r>
              <a:rPr lang="es-ES" sz="2000" b="1" dirty="0">
                <a:effectLst/>
                <a:latin typeface="+mj-lt"/>
                <a:ea typeface="Calibri" panose="020F0502020204030204" pitchFamily="34" charset="0"/>
                <a:cs typeface="Biome" panose="020B0502040204020203" pitchFamily="34" charset="0"/>
              </a:rPr>
              <a:t>, and </a:t>
            </a:r>
            <a:r>
              <a:rPr lang="es-ES" sz="2000" b="1" dirty="0" err="1">
                <a:effectLst/>
                <a:latin typeface="+mj-lt"/>
                <a:ea typeface="Calibri" panose="020F0502020204030204" pitchFamily="34" charset="0"/>
                <a:cs typeface="Biome" panose="020B0502040204020203" pitchFamily="34" charset="0"/>
              </a:rPr>
              <a:t>other</a:t>
            </a:r>
            <a:r>
              <a:rPr lang="es-ES" sz="2000" b="1" dirty="0">
                <a:effectLst/>
                <a:latin typeface="+mj-lt"/>
                <a:ea typeface="Calibri" panose="020F0502020204030204" pitchFamily="34" charset="0"/>
                <a:cs typeface="Biome" panose="020B0502040204020203" pitchFamily="34" charset="0"/>
              </a:rPr>
              <a:t> </a:t>
            </a:r>
            <a:r>
              <a:rPr lang="es-ES" sz="2000" b="1" dirty="0" err="1">
                <a:effectLst/>
                <a:latin typeface="+mj-lt"/>
                <a:ea typeface="Calibri" panose="020F0502020204030204" pitchFamily="34" charset="0"/>
                <a:cs typeface="Biome" panose="020B0502040204020203" pitchFamily="34" charset="0"/>
              </a:rPr>
              <a:t>aspects</a:t>
            </a:r>
            <a:r>
              <a:rPr lang="es-ES" sz="2000" b="1" dirty="0">
                <a:effectLst/>
                <a:latin typeface="+mj-lt"/>
                <a:ea typeface="Calibri" panose="020F0502020204030204" pitchFamily="34" charset="0"/>
                <a:cs typeface="Biome" panose="020B0502040204020203" pitchFamily="34" charset="0"/>
              </a:rPr>
              <a:t> </a:t>
            </a:r>
            <a:r>
              <a:rPr lang="es-ES" sz="2000" b="1" dirty="0" err="1">
                <a:effectLst/>
                <a:latin typeface="+mj-lt"/>
                <a:ea typeface="Calibri" panose="020F0502020204030204" pitchFamily="34" charset="0"/>
                <a:cs typeface="Biome" panose="020B0502040204020203" pitchFamily="34" charset="0"/>
              </a:rPr>
              <a:t>of</a:t>
            </a:r>
            <a:r>
              <a:rPr lang="es-ES" sz="2000" b="1" dirty="0">
                <a:effectLst/>
                <a:latin typeface="+mj-lt"/>
                <a:ea typeface="Calibri" panose="020F0502020204030204" pitchFamily="34" charset="0"/>
                <a:cs typeface="Biome" panose="020B0502040204020203" pitchFamily="34" charset="0"/>
              </a:rPr>
              <a:t> </a:t>
            </a:r>
            <a:r>
              <a:rPr lang="es-ES" sz="2000" b="1" dirty="0" err="1">
                <a:effectLst/>
                <a:latin typeface="+mj-lt"/>
                <a:ea typeface="Calibri" panose="020F0502020204030204" pitchFamily="34" charset="0"/>
                <a:cs typeface="Biome" panose="020B0502040204020203" pitchFamily="34" charset="0"/>
              </a:rPr>
              <a:t>the</a:t>
            </a:r>
            <a:r>
              <a:rPr lang="es-ES" sz="2000" b="1" dirty="0">
                <a:effectLst/>
                <a:latin typeface="+mj-lt"/>
                <a:ea typeface="Calibri" panose="020F0502020204030204" pitchFamily="34" charset="0"/>
                <a:cs typeface="Biome" panose="020B0502040204020203" pitchFamily="34" charset="0"/>
              </a:rPr>
              <a:t> response </a:t>
            </a:r>
            <a:r>
              <a:rPr lang="es-ES" sz="2000" b="1" dirty="0" err="1">
                <a:effectLst/>
                <a:latin typeface="+mj-lt"/>
                <a:ea typeface="Calibri" panose="020F0502020204030204" pitchFamily="34" charset="0"/>
                <a:cs typeface="Biome" panose="020B0502040204020203" pitchFamily="34" charset="0"/>
              </a:rPr>
              <a:t>to</a:t>
            </a:r>
            <a:r>
              <a:rPr lang="es-ES" sz="2000" b="1" dirty="0">
                <a:effectLst/>
                <a:latin typeface="+mj-lt"/>
                <a:ea typeface="Calibri" panose="020F0502020204030204" pitchFamily="34" charset="0"/>
                <a:cs typeface="Biome" panose="020B0502040204020203" pitchFamily="34" charset="0"/>
              </a:rPr>
              <a:t> </a:t>
            </a:r>
            <a:r>
              <a:rPr lang="es-ES" sz="2000" b="1" dirty="0" err="1">
                <a:effectLst/>
                <a:latin typeface="+mj-lt"/>
                <a:ea typeface="Calibri" panose="020F0502020204030204" pitchFamily="34" charset="0"/>
                <a:cs typeface="Biome" panose="020B0502040204020203" pitchFamily="34" charset="0"/>
              </a:rPr>
              <a:t>the</a:t>
            </a:r>
            <a:r>
              <a:rPr lang="es-ES" sz="2000" b="1" dirty="0">
                <a:effectLst/>
                <a:latin typeface="+mj-lt"/>
                <a:ea typeface="Calibri" panose="020F0502020204030204" pitchFamily="34" charset="0"/>
                <a:cs typeface="Biome" panose="020B0502040204020203" pitchFamily="34" charset="0"/>
              </a:rPr>
              <a:t> </a:t>
            </a:r>
            <a:r>
              <a:rPr lang="es-ES" sz="2000" b="1" dirty="0" err="1">
                <a:effectLst/>
                <a:latin typeface="+mj-lt"/>
                <a:ea typeface="Calibri" panose="020F0502020204030204" pitchFamily="34" charset="0"/>
                <a:cs typeface="Biome" panose="020B0502040204020203" pitchFamily="34" charset="0"/>
              </a:rPr>
              <a:t>outbreak</a:t>
            </a:r>
            <a:r>
              <a:rPr lang="es-ES" sz="2000" b="1" dirty="0">
                <a:effectLst/>
                <a:latin typeface="+mj-lt"/>
                <a:ea typeface="Calibri" panose="020F0502020204030204" pitchFamily="34" charset="0"/>
                <a:cs typeface="Biome" panose="020B0502040204020203" pitchFamily="34" charset="0"/>
              </a:rPr>
              <a:t> </a:t>
            </a:r>
            <a:r>
              <a:rPr lang="es-ES" sz="2000" b="1" dirty="0" err="1">
                <a:effectLst/>
                <a:latin typeface="+mj-lt"/>
                <a:ea typeface="Calibri" panose="020F0502020204030204" pitchFamily="34" charset="0"/>
                <a:cs typeface="Biome" panose="020B0502040204020203" pitchFamily="34" charset="0"/>
              </a:rPr>
              <a:t>is</a:t>
            </a:r>
            <a:r>
              <a:rPr lang="es-ES" sz="2000" b="1" dirty="0">
                <a:effectLst/>
                <a:latin typeface="+mj-lt"/>
                <a:ea typeface="Calibri" panose="020F0502020204030204" pitchFamily="34" charset="0"/>
                <a:cs typeface="Biome" panose="020B0502040204020203" pitchFamily="34" charset="0"/>
              </a:rPr>
              <a:t> </a:t>
            </a:r>
            <a:r>
              <a:rPr lang="es-ES" sz="2000" b="1" dirty="0" err="1">
                <a:effectLst/>
                <a:latin typeface="+mj-lt"/>
                <a:ea typeface="Calibri" panose="020F0502020204030204" pitchFamily="34" charset="0"/>
                <a:cs typeface="Biome" panose="020B0502040204020203" pitchFamily="34" charset="0"/>
              </a:rPr>
              <a:t>readily</a:t>
            </a:r>
            <a:r>
              <a:rPr lang="es-ES" sz="2000" b="1" dirty="0">
                <a:effectLst/>
                <a:latin typeface="+mj-lt"/>
                <a:ea typeface="Calibri" panose="020F0502020204030204" pitchFamily="34" charset="0"/>
                <a:cs typeface="Biome" panose="020B0502040204020203" pitchFamily="34" charset="0"/>
              </a:rPr>
              <a:t> </a:t>
            </a:r>
            <a:r>
              <a:rPr lang="es-ES" sz="2000" b="1" dirty="0" err="1">
                <a:effectLst/>
                <a:latin typeface="+mj-lt"/>
                <a:ea typeface="Calibri" panose="020F0502020204030204" pitchFamily="34" charset="0"/>
                <a:cs typeface="Biome" panose="020B0502040204020203" pitchFamily="34" charset="0"/>
              </a:rPr>
              <a:t>available</a:t>
            </a:r>
            <a:r>
              <a:rPr lang="es-ES" sz="2000" b="1" dirty="0">
                <a:effectLst/>
                <a:latin typeface="+mj-lt"/>
                <a:ea typeface="Calibri" panose="020F0502020204030204" pitchFamily="34" charset="0"/>
                <a:cs typeface="Biome" panose="020B0502040204020203" pitchFamily="34" charset="0"/>
              </a:rPr>
              <a:t> and </a:t>
            </a:r>
            <a:r>
              <a:rPr lang="es-ES" sz="2000" b="1" dirty="0" err="1">
                <a:effectLst/>
                <a:latin typeface="+mj-lt"/>
                <a:ea typeface="Calibri" panose="020F0502020204030204" pitchFamily="34" charset="0"/>
                <a:cs typeface="Biome" panose="020B0502040204020203" pitchFamily="34" charset="0"/>
              </a:rPr>
              <a:t>accessible</a:t>
            </a:r>
            <a:r>
              <a:rPr lang="es-ES" sz="2000" b="1" dirty="0">
                <a:effectLst/>
                <a:latin typeface="+mj-lt"/>
                <a:ea typeface="Calibri" panose="020F0502020204030204" pitchFamily="34" charset="0"/>
                <a:cs typeface="Biome" panose="020B0502040204020203" pitchFamily="34" charset="0"/>
              </a:rPr>
              <a:t> </a:t>
            </a:r>
            <a:r>
              <a:rPr lang="es-ES" sz="2000" b="1" dirty="0" err="1">
                <a:effectLst/>
                <a:latin typeface="+mj-lt"/>
                <a:ea typeface="Calibri" panose="020F0502020204030204" pitchFamily="34" charset="0"/>
                <a:cs typeface="Biome" panose="020B0502040204020203" pitchFamily="34" charset="0"/>
              </a:rPr>
              <a:t>to</a:t>
            </a:r>
            <a:r>
              <a:rPr lang="es-ES" sz="2000" b="1" dirty="0">
                <a:effectLst/>
                <a:latin typeface="+mj-lt"/>
                <a:ea typeface="Calibri" panose="020F0502020204030204" pitchFamily="34" charset="0"/>
                <a:cs typeface="Biome" panose="020B0502040204020203" pitchFamily="34" charset="0"/>
              </a:rPr>
              <a:t> </a:t>
            </a:r>
            <a:r>
              <a:rPr lang="es-ES" sz="2000" b="1" dirty="0" err="1">
                <a:effectLst/>
                <a:latin typeface="+mj-lt"/>
                <a:ea typeface="Calibri" panose="020F0502020204030204" pitchFamily="34" charset="0"/>
                <a:cs typeface="Biome" panose="020B0502040204020203" pitchFamily="34" charset="0"/>
              </a:rPr>
              <a:t>all</a:t>
            </a:r>
            <a:r>
              <a:rPr lang="es-ES" sz="2000" b="1" dirty="0">
                <a:effectLst/>
                <a:latin typeface="+mj-lt"/>
                <a:ea typeface="Calibri" panose="020F0502020204030204" pitchFamily="34" charset="0"/>
                <a:cs typeface="Biome" panose="020B0502040204020203" pitchFamily="34" charset="0"/>
              </a:rPr>
              <a:t>.</a:t>
            </a:r>
            <a:br>
              <a:rPr lang="es-ES" sz="2000" b="1" dirty="0">
                <a:effectLst/>
                <a:latin typeface="+mj-lt"/>
                <a:ea typeface="Calibri" panose="020F0502020204030204" pitchFamily="34" charset="0"/>
                <a:cs typeface="Biome" panose="020B0502040204020203" pitchFamily="34" charset="0"/>
              </a:rPr>
            </a:br>
            <a:br>
              <a:rPr lang="es-ES" sz="2000" b="1" dirty="0">
                <a:effectLst/>
                <a:latin typeface="+mj-lt"/>
                <a:ea typeface="Calibri" panose="020F0502020204030204" pitchFamily="34" charset="0"/>
                <a:cs typeface="Biome" panose="020B0502040204020203" pitchFamily="34" charset="0"/>
              </a:rPr>
            </a:br>
            <a:r>
              <a:rPr lang="es-ES" sz="2000" b="1" dirty="0">
                <a:effectLst/>
                <a:latin typeface="+mj-lt"/>
                <a:ea typeface="Calibri" panose="020F0502020204030204" pitchFamily="34" charset="0"/>
                <a:cs typeface="Biome" panose="020B0502040204020203" pitchFamily="34" charset="0"/>
              </a:rPr>
              <a:t>In a </a:t>
            </a:r>
            <a:r>
              <a:rPr lang="es-ES" sz="2000" b="1" dirty="0" err="1">
                <a:effectLst/>
                <a:latin typeface="+mj-lt"/>
                <a:ea typeface="Calibri" panose="020F0502020204030204" pitchFamily="34" charset="0"/>
                <a:cs typeface="Biome" panose="020B0502040204020203" pitchFamily="34" charset="0"/>
              </a:rPr>
              <a:t>number</a:t>
            </a:r>
            <a:r>
              <a:rPr lang="es-ES" sz="2000" b="1" dirty="0">
                <a:effectLst/>
                <a:latin typeface="+mj-lt"/>
                <a:ea typeface="Calibri" panose="020F0502020204030204" pitchFamily="34" charset="0"/>
                <a:cs typeface="Biome" panose="020B0502040204020203" pitchFamily="34" charset="0"/>
              </a:rPr>
              <a:t> </a:t>
            </a:r>
            <a:r>
              <a:rPr lang="es-ES" sz="2000" b="1" dirty="0" err="1">
                <a:effectLst/>
                <a:latin typeface="+mj-lt"/>
                <a:ea typeface="Calibri" panose="020F0502020204030204" pitchFamily="34" charset="0"/>
                <a:cs typeface="Biome" panose="020B0502040204020203" pitchFamily="34" charset="0"/>
              </a:rPr>
              <a:t>of</a:t>
            </a:r>
            <a:r>
              <a:rPr lang="es-ES" sz="2000" b="1" dirty="0">
                <a:effectLst/>
                <a:latin typeface="+mj-lt"/>
                <a:ea typeface="Calibri" panose="020F0502020204030204" pitchFamily="34" charset="0"/>
                <a:cs typeface="Biome" panose="020B0502040204020203" pitchFamily="34" charset="0"/>
              </a:rPr>
              <a:t> </a:t>
            </a:r>
            <a:r>
              <a:rPr lang="es-ES" sz="2000" b="1" dirty="0" err="1">
                <a:effectLst/>
                <a:latin typeface="+mj-lt"/>
                <a:ea typeface="Calibri" panose="020F0502020204030204" pitchFamily="34" charset="0"/>
                <a:cs typeface="Biome" panose="020B0502040204020203" pitchFamily="34" charset="0"/>
              </a:rPr>
              <a:t>countries</a:t>
            </a:r>
            <a:r>
              <a:rPr lang="es-ES" sz="2000" b="1" dirty="0">
                <a:effectLst/>
                <a:latin typeface="+mj-lt"/>
                <a:ea typeface="Calibri" panose="020F0502020204030204" pitchFamily="34" charset="0"/>
                <a:cs typeface="Biome" panose="020B0502040204020203" pitchFamily="34" charset="0"/>
              </a:rPr>
              <a:t>, </a:t>
            </a:r>
            <a:r>
              <a:rPr lang="es-ES" sz="2000" b="1" dirty="0" err="1">
                <a:effectLst/>
                <a:latin typeface="+mj-lt"/>
                <a:ea typeface="Calibri" panose="020F0502020204030204" pitchFamily="34" charset="0"/>
                <a:cs typeface="Biome" panose="020B0502040204020203" pitchFamily="34" charset="0"/>
              </a:rPr>
              <a:t>governments</a:t>
            </a:r>
            <a:r>
              <a:rPr lang="es-ES" sz="2000" b="1" dirty="0">
                <a:effectLst/>
                <a:latin typeface="+mj-lt"/>
                <a:ea typeface="Calibri" panose="020F0502020204030204" pitchFamily="34" charset="0"/>
                <a:cs typeface="Biome" panose="020B0502040204020203" pitchFamily="34" charset="0"/>
              </a:rPr>
              <a:t> </a:t>
            </a:r>
            <a:r>
              <a:rPr lang="es-ES" sz="2000" b="1" dirty="0" err="1">
                <a:effectLst/>
                <a:latin typeface="+mj-lt"/>
                <a:ea typeface="Calibri" panose="020F0502020204030204" pitchFamily="34" charset="0"/>
                <a:cs typeface="Biome" panose="020B0502040204020203" pitchFamily="34" charset="0"/>
              </a:rPr>
              <a:t>have</a:t>
            </a:r>
            <a:r>
              <a:rPr lang="es-ES" sz="2000" b="1" dirty="0">
                <a:effectLst/>
                <a:latin typeface="+mj-lt"/>
                <a:ea typeface="Calibri" panose="020F0502020204030204" pitchFamily="34" charset="0"/>
                <a:cs typeface="Biome" panose="020B0502040204020203" pitchFamily="34" charset="0"/>
              </a:rPr>
              <a:t> </a:t>
            </a:r>
            <a:r>
              <a:rPr lang="es-ES" sz="2000" b="1" dirty="0" err="1">
                <a:effectLst/>
                <a:latin typeface="+mj-lt"/>
                <a:ea typeface="Calibri" panose="020F0502020204030204" pitchFamily="34" charset="0"/>
                <a:cs typeface="Biome" panose="020B0502040204020203" pitchFamily="34" charset="0"/>
              </a:rPr>
              <a:t>failed</a:t>
            </a:r>
            <a:r>
              <a:rPr lang="es-ES" sz="2000" b="1" dirty="0">
                <a:effectLst/>
                <a:latin typeface="+mj-lt"/>
                <a:ea typeface="Calibri" panose="020F0502020204030204" pitchFamily="34" charset="0"/>
                <a:cs typeface="Biome" panose="020B0502040204020203" pitchFamily="34" charset="0"/>
              </a:rPr>
              <a:t> </a:t>
            </a:r>
            <a:r>
              <a:rPr lang="es-ES" sz="2000" b="1" dirty="0" err="1">
                <a:effectLst/>
                <a:latin typeface="+mj-lt"/>
                <a:ea typeface="Calibri" panose="020F0502020204030204" pitchFamily="34" charset="0"/>
                <a:cs typeface="Biome" panose="020B0502040204020203" pitchFamily="34" charset="0"/>
              </a:rPr>
              <a:t>to</a:t>
            </a:r>
            <a:r>
              <a:rPr lang="es-ES" sz="2000" b="1" dirty="0">
                <a:effectLst/>
                <a:latin typeface="+mj-lt"/>
                <a:ea typeface="Calibri" panose="020F0502020204030204" pitchFamily="34" charset="0"/>
                <a:cs typeface="Biome" panose="020B0502040204020203" pitchFamily="34" charset="0"/>
              </a:rPr>
              <a:t> </a:t>
            </a:r>
            <a:r>
              <a:rPr lang="es-ES" sz="2000" b="1" dirty="0" err="1">
                <a:effectLst/>
                <a:latin typeface="+mj-lt"/>
                <a:ea typeface="Calibri" panose="020F0502020204030204" pitchFamily="34" charset="0"/>
                <a:cs typeface="Biome" panose="020B0502040204020203" pitchFamily="34" charset="0"/>
              </a:rPr>
              <a:t>uphold</a:t>
            </a:r>
            <a:r>
              <a:rPr lang="es-ES" sz="2000" b="1" dirty="0">
                <a:effectLst/>
                <a:latin typeface="+mj-lt"/>
                <a:ea typeface="Calibri" panose="020F0502020204030204" pitchFamily="34" charset="0"/>
                <a:cs typeface="Biome" panose="020B0502040204020203" pitchFamily="34" charset="0"/>
              </a:rPr>
              <a:t> </a:t>
            </a:r>
            <a:r>
              <a:rPr lang="es-ES" sz="2000" b="1" dirty="0" err="1">
                <a:effectLst/>
                <a:latin typeface="+mj-lt"/>
                <a:ea typeface="Calibri" panose="020F0502020204030204" pitchFamily="34" charset="0"/>
                <a:cs typeface="Biome" panose="020B0502040204020203" pitchFamily="34" charset="0"/>
              </a:rPr>
              <a:t>the</a:t>
            </a:r>
            <a:r>
              <a:rPr lang="es-ES" sz="2000" b="1" dirty="0">
                <a:effectLst/>
                <a:latin typeface="+mj-lt"/>
                <a:ea typeface="Calibri" panose="020F0502020204030204" pitchFamily="34" charset="0"/>
                <a:cs typeface="Biome" panose="020B0502040204020203" pitchFamily="34" charset="0"/>
              </a:rPr>
              <a:t> </a:t>
            </a:r>
            <a:r>
              <a:rPr lang="es-ES" sz="2000" b="1" dirty="0" err="1">
                <a:effectLst/>
                <a:latin typeface="+mj-lt"/>
                <a:ea typeface="Calibri" panose="020F0502020204030204" pitchFamily="34" charset="0"/>
                <a:cs typeface="Biome" panose="020B0502040204020203" pitchFamily="34" charset="0"/>
              </a:rPr>
              <a:t>right</a:t>
            </a:r>
            <a:r>
              <a:rPr lang="es-ES" sz="2000" b="1" dirty="0">
                <a:effectLst/>
                <a:latin typeface="+mj-lt"/>
                <a:ea typeface="Calibri" panose="020F0502020204030204" pitchFamily="34" charset="0"/>
                <a:cs typeface="Biome" panose="020B0502040204020203" pitchFamily="34" charset="0"/>
              </a:rPr>
              <a:t> </a:t>
            </a:r>
            <a:r>
              <a:rPr lang="es-ES" sz="2000" b="1" dirty="0" err="1">
                <a:effectLst/>
                <a:latin typeface="+mj-lt"/>
                <a:ea typeface="Calibri" panose="020F0502020204030204" pitchFamily="34" charset="0"/>
                <a:cs typeface="Biome" panose="020B0502040204020203" pitchFamily="34" charset="0"/>
              </a:rPr>
              <a:t>to</a:t>
            </a:r>
            <a:r>
              <a:rPr lang="es-ES" sz="2000" b="1" dirty="0">
                <a:effectLst/>
                <a:latin typeface="+mj-lt"/>
                <a:ea typeface="Calibri" panose="020F0502020204030204" pitchFamily="34" charset="0"/>
                <a:cs typeface="Biome" panose="020B0502040204020203" pitchFamily="34" charset="0"/>
              </a:rPr>
              <a:t> </a:t>
            </a:r>
            <a:r>
              <a:rPr lang="es-ES" sz="2000" b="1" dirty="0" err="1">
                <a:effectLst/>
                <a:latin typeface="+mj-lt"/>
                <a:ea typeface="Calibri" panose="020F0502020204030204" pitchFamily="34" charset="0"/>
                <a:cs typeface="Biome" panose="020B0502040204020203" pitchFamily="34" charset="0"/>
              </a:rPr>
              <a:t>freedom</a:t>
            </a:r>
            <a:r>
              <a:rPr lang="es-ES" sz="2000" b="1" dirty="0">
                <a:effectLst/>
                <a:latin typeface="+mj-lt"/>
                <a:ea typeface="Calibri" panose="020F0502020204030204" pitchFamily="34" charset="0"/>
                <a:cs typeface="Biome" panose="020B0502040204020203" pitchFamily="34" charset="0"/>
              </a:rPr>
              <a:t> </a:t>
            </a:r>
            <a:r>
              <a:rPr lang="es-ES" sz="2000" b="1" dirty="0" err="1">
                <a:effectLst/>
                <a:latin typeface="+mj-lt"/>
                <a:ea typeface="Calibri" panose="020F0502020204030204" pitchFamily="34" charset="0"/>
                <a:cs typeface="Biome" panose="020B0502040204020203" pitchFamily="34" charset="0"/>
              </a:rPr>
              <a:t>of</a:t>
            </a:r>
            <a:r>
              <a:rPr lang="es-ES" sz="2000" b="1" dirty="0">
                <a:effectLst/>
                <a:latin typeface="+mj-lt"/>
                <a:ea typeface="Calibri" panose="020F0502020204030204" pitchFamily="34" charset="0"/>
                <a:cs typeface="Biome" panose="020B0502040204020203" pitchFamily="34" charset="0"/>
              </a:rPr>
              <a:t> </a:t>
            </a:r>
            <a:r>
              <a:rPr lang="es-ES" sz="2000" b="1" dirty="0" err="1">
                <a:effectLst/>
                <a:latin typeface="+mj-lt"/>
                <a:ea typeface="Calibri" panose="020F0502020204030204" pitchFamily="34" charset="0"/>
                <a:cs typeface="Biome" panose="020B0502040204020203" pitchFamily="34" charset="0"/>
              </a:rPr>
              <a:t>expression</a:t>
            </a:r>
            <a:r>
              <a:rPr lang="es-ES" sz="2000" b="1" dirty="0">
                <a:effectLst/>
                <a:latin typeface="+mj-lt"/>
                <a:ea typeface="Calibri" panose="020F0502020204030204" pitchFamily="34" charset="0"/>
                <a:cs typeface="Biome" panose="020B0502040204020203" pitchFamily="34" charset="0"/>
              </a:rPr>
              <a:t>, </a:t>
            </a:r>
            <a:r>
              <a:rPr lang="es-ES" sz="2000" b="1" dirty="0" err="1">
                <a:effectLst/>
                <a:latin typeface="+mj-lt"/>
                <a:ea typeface="Calibri" panose="020F0502020204030204" pitchFamily="34" charset="0"/>
                <a:cs typeface="Biome" panose="020B0502040204020203" pitchFamily="34" charset="0"/>
              </a:rPr>
              <a:t>taking</a:t>
            </a:r>
            <a:r>
              <a:rPr lang="es-ES" sz="2000" b="1" dirty="0">
                <a:effectLst/>
                <a:latin typeface="+mj-lt"/>
                <a:ea typeface="Calibri" panose="020F0502020204030204" pitchFamily="34" charset="0"/>
                <a:cs typeface="Biome" panose="020B0502040204020203" pitchFamily="34" charset="0"/>
              </a:rPr>
              <a:t> </a:t>
            </a:r>
            <a:r>
              <a:rPr lang="es-ES" sz="2000" b="1" dirty="0" err="1">
                <a:effectLst/>
                <a:latin typeface="+mj-lt"/>
                <a:ea typeface="Calibri" panose="020F0502020204030204" pitchFamily="34" charset="0"/>
                <a:cs typeface="Biome" panose="020B0502040204020203" pitchFamily="34" charset="0"/>
              </a:rPr>
              <a:t>actions</a:t>
            </a:r>
            <a:r>
              <a:rPr lang="es-ES" sz="2000" b="1" dirty="0">
                <a:effectLst/>
                <a:latin typeface="+mj-lt"/>
                <a:ea typeface="Calibri" panose="020F0502020204030204" pitchFamily="34" charset="0"/>
                <a:cs typeface="Biome" panose="020B0502040204020203" pitchFamily="34" charset="0"/>
              </a:rPr>
              <a:t> </a:t>
            </a:r>
            <a:r>
              <a:rPr lang="es-ES" sz="2000" b="1" dirty="0" err="1">
                <a:effectLst/>
                <a:latin typeface="+mj-lt"/>
                <a:ea typeface="Calibri" panose="020F0502020204030204" pitchFamily="34" charset="0"/>
                <a:cs typeface="Biome" panose="020B0502040204020203" pitchFamily="34" charset="0"/>
              </a:rPr>
              <a:t>against</a:t>
            </a:r>
            <a:r>
              <a:rPr lang="es-ES" sz="2000" b="1" dirty="0">
                <a:effectLst/>
                <a:latin typeface="+mj-lt"/>
                <a:ea typeface="Calibri" panose="020F0502020204030204" pitchFamily="34" charset="0"/>
                <a:cs typeface="Biome" panose="020B0502040204020203" pitchFamily="34" charset="0"/>
              </a:rPr>
              <a:t> </a:t>
            </a:r>
            <a:r>
              <a:rPr lang="es-ES" sz="2000" b="1" dirty="0" err="1">
                <a:effectLst/>
                <a:latin typeface="+mj-lt"/>
                <a:ea typeface="Calibri" panose="020F0502020204030204" pitchFamily="34" charset="0"/>
                <a:cs typeface="Biome" panose="020B0502040204020203" pitchFamily="34" charset="0"/>
              </a:rPr>
              <a:t>journalists</a:t>
            </a:r>
            <a:r>
              <a:rPr lang="es-ES" sz="2000" b="1" dirty="0">
                <a:effectLst/>
                <a:latin typeface="+mj-lt"/>
                <a:ea typeface="Calibri" panose="020F0502020204030204" pitchFamily="34" charset="0"/>
                <a:cs typeface="Biome" panose="020B0502040204020203" pitchFamily="34" charset="0"/>
              </a:rPr>
              <a:t> and </a:t>
            </a:r>
            <a:r>
              <a:rPr lang="es-ES" sz="2000" b="1" dirty="0" err="1">
                <a:effectLst/>
                <a:latin typeface="+mj-lt"/>
                <a:ea typeface="Calibri" panose="020F0502020204030204" pitchFamily="34" charset="0"/>
                <a:cs typeface="Biome" panose="020B0502040204020203" pitchFamily="34" charset="0"/>
              </a:rPr>
              <a:t>healthcare</a:t>
            </a:r>
            <a:r>
              <a:rPr lang="es-ES" sz="2000" b="1" dirty="0">
                <a:effectLst/>
                <a:latin typeface="+mj-lt"/>
                <a:ea typeface="Calibri" panose="020F0502020204030204" pitchFamily="34" charset="0"/>
                <a:cs typeface="Biome" panose="020B0502040204020203" pitchFamily="34" charset="0"/>
              </a:rPr>
              <a:t> </a:t>
            </a:r>
            <a:r>
              <a:rPr lang="es-ES" sz="2000" b="1" dirty="0" err="1">
                <a:effectLst/>
                <a:latin typeface="+mj-lt"/>
                <a:ea typeface="Calibri" panose="020F0502020204030204" pitchFamily="34" charset="0"/>
                <a:cs typeface="Biome" panose="020B0502040204020203" pitchFamily="34" charset="0"/>
              </a:rPr>
              <a:t>workers</a:t>
            </a:r>
            <a:r>
              <a:rPr lang="es-ES" sz="2000" b="1" dirty="0">
                <a:effectLst/>
                <a:latin typeface="+mj-lt"/>
                <a:ea typeface="Calibri" panose="020F0502020204030204" pitchFamily="34" charset="0"/>
                <a:cs typeface="Biome" panose="020B0502040204020203" pitchFamily="34" charset="0"/>
              </a:rPr>
              <a:t>. </a:t>
            </a:r>
            <a:r>
              <a:rPr lang="es-ES" sz="2000" b="1" dirty="0" err="1">
                <a:effectLst/>
                <a:latin typeface="+mj-lt"/>
                <a:ea typeface="Calibri" panose="020F0502020204030204" pitchFamily="34" charset="0"/>
                <a:cs typeface="Biome" panose="020B0502040204020203" pitchFamily="34" charset="0"/>
              </a:rPr>
              <a:t>This</a:t>
            </a:r>
            <a:r>
              <a:rPr lang="es-ES" sz="2000" b="1" dirty="0">
                <a:effectLst/>
                <a:latin typeface="+mj-lt"/>
                <a:ea typeface="Calibri" panose="020F0502020204030204" pitchFamily="34" charset="0"/>
                <a:cs typeface="Biome" panose="020B0502040204020203" pitchFamily="34" charset="0"/>
              </a:rPr>
              <a:t> </a:t>
            </a:r>
            <a:r>
              <a:rPr lang="es-ES" sz="2000" b="1" dirty="0" err="1">
                <a:effectLst/>
                <a:latin typeface="+mj-lt"/>
                <a:ea typeface="Calibri" panose="020F0502020204030204" pitchFamily="34" charset="0"/>
                <a:cs typeface="Biome" panose="020B0502040204020203" pitchFamily="34" charset="0"/>
              </a:rPr>
              <a:t>ultimately</a:t>
            </a:r>
            <a:r>
              <a:rPr lang="es-ES" sz="2000" b="1" dirty="0">
                <a:effectLst/>
                <a:latin typeface="+mj-lt"/>
                <a:ea typeface="Calibri" panose="020F0502020204030204" pitchFamily="34" charset="0"/>
                <a:cs typeface="Biome" panose="020B0502040204020203" pitchFamily="34" charset="0"/>
              </a:rPr>
              <a:t> </a:t>
            </a:r>
            <a:r>
              <a:rPr lang="es-ES" sz="2000" b="1" dirty="0" err="1">
                <a:effectLst/>
                <a:latin typeface="+mj-lt"/>
                <a:ea typeface="Calibri" panose="020F0502020204030204" pitchFamily="34" charset="0"/>
                <a:cs typeface="Biome" panose="020B0502040204020203" pitchFamily="34" charset="0"/>
              </a:rPr>
              <a:t>limited</a:t>
            </a:r>
            <a:r>
              <a:rPr lang="es-ES" sz="2000" b="1" dirty="0">
                <a:effectLst/>
                <a:latin typeface="+mj-lt"/>
                <a:ea typeface="Calibri" panose="020F0502020204030204" pitchFamily="34" charset="0"/>
                <a:cs typeface="Biome" panose="020B0502040204020203" pitchFamily="34" charset="0"/>
              </a:rPr>
              <a:t> </a:t>
            </a:r>
            <a:r>
              <a:rPr lang="es-ES" sz="2000" b="1" dirty="0" err="1">
                <a:effectLst/>
                <a:latin typeface="+mj-lt"/>
                <a:ea typeface="Calibri" panose="020F0502020204030204" pitchFamily="34" charset="0"/>
                <a:cs typeface="Biome" panose="020B0502040204020203" pitchFamily="34" charset="0"/>
              </a:rPr>
              <a:t>effective</a:t>
            </a:r>
            <a:r>
              <a:rPr lang="es-ES" sz="2000" b="1" dirty="0">
                <a:effectLst/>
                <a:latin typeface="+mj-lt"/>
                <a:ea typeface="Calibri" panose="020F0502020204030204" pitchFamily="34" charset="0"/>
                <a:cs typeface="Biome" panose="020B0502040204020203" pitchFamily="34" charset="0"/>
              </a:rPr>
              <a:t> </a:t>
            </a:r>
            <a:r>
              <a:rPr lang="es-ES" sz="2000" b="1" dirty="0" err="1">
                <a:effectLst/>
                <a:latin typeface="+mj-lt"/>
                <a:ea typeface="Calibri" panose="020F0502020204030204" pitchFamily="34" charset="0"/>
                <a:cs typeface="Biome" panose="020B0502040204020203" pitchFamily="34" charset="0"/>
              </a:rPr>
              <a:t>communication</a:t>
            </a:r>
            <a:r>
              <a:rPr lang="es-ES" sz="2000" b="1" dirty="0">
                <a:effectLst/>
                <a:latin typeface="+mj-lt"/>
                <a:ea typeface="Calibri" panose="020F0502020204030204" pitchFamily="34" charset="0"/>
                <a:cs typeface="Biome" panose="020B0502040204020203" pitchFamily="34" charset="0"/>
              </a:rPr>
              <a:t> </a:t>
            </a:r>
            <a:r>
              <a:rPr lang="es-ES" sz="2000" b="1" dirty="0" err="1">
                <a:effectLst/>
                <a:latin typeface="+mj-lt"/>
                <a:ea typeface="Calibri" panose="020F0502020204030204" pitchFamily="34" charset="0"/>
                <a:cs typeface="Biome" panose="020B0502040204020203" pitchFamily="34" charset="0"/>
              </a:rPr>
              <a:t>about</a:t>
            </a:r>
            <a:r>
              <a:rPr lang="es-ES" sz="2000" b="1" dirty="0">
                <a:effectLst/>
                <a:latin typeface="+mj-lt"/>
                <a:ea typeface="Calibri" panose="020F0502020204030204" pitchFamily="34" charset="0"/>
                <a:cs typeface="Biome" panose="020B0502040204020203" pitchFamily="34" charset="0"/>
              </a:rPr>
              <a:t> </a:t>
            </a:r>
            <a:r>
              <a:rPr lang="es-ES" sz="2000" b="1" dirty="0" err="1">
                <a:effectLst/>
                <a:latin typeface="+mj-lt"/>
                <a:ea typeface="Calibri" panose="020F0502020204030204" pitchFamily="34" charset="0"/>
                <a:cs typeface="Biome" panose="020B0502040204020203" pitchFamily="34" charset="0"/>
              </a:rPr>
              <a:t>the</a:t>
            </a:r>
            <a:r>
              <a:rPr lang="es-ES" sz="2000" b="1" dirty="0">
                <a:effectLst/>
                <a:latin typeface="+mj-lt"/>
                <a:ea typeface="Calibri" panose="020F0502020204030204" pitchFamily="34" charset="0"/>
                <a:cs typeface="Biome" panose="020B0502040204020203" pitchFamily="34" charset="0"/>
              </a:rPr>
              <a:t> </a:t>
            </a:r>
            <a:r>
              <a:rPr lang="es-ES" sz="2000" b="1" dirty="0" err="1">
                <a:effectLst/>
                <a:latin typeface="+mj-lt"/>
                <a:ea typeface="Calibri" panose="020F0502020204030204" pitchFamily="34" charset="0"/>
                <a:cs typeface="Biome" panose="020B0502040204020203" pitchFamily="34" charset="0"/>
              </a:rPr>
              <a:t>onset</a:t>
            </a:r>
            <a:r>
              <a:rPr lang="es-ES" sz="2000" b="1" dirty="0">
                <a:effectLst/>
                <a:latin typeface="+mj-lt"/>
                <a:ea typeface="Calibri" panose="020F0502020204030204" pitchFamily="34" charset="0"/>
                <a:cs typeface="Biome" panose="020B0502040204020203" pitchFamily="34" charset="0"/>
              </a:rPr>
              <a:t> </a:t>
            </a:r>
            <a:r>
              <a:rPr lang="es-ES" sz="2000" b="1" dirty="0" err="1">
                <a:effectLst/>
                <a:latin typeface="+mj-lt"/>
                <a:ea typeface="Calibri" panose="020F0502020204030204" pitchFamily="34" charset="0"/>
                <a:cs typeface="Biome" panose="020B0502040204020203" pitchFamily="34" charset="0"/>
              </a:rPr>
              <a:t>of</a:t>
            </a:r>
            <a:r>
              <a:rPr lang="es-ES" sz="2000" b="1" dirty="0">
                <a:effectLst/>
                <a:latin typeface="+mj-lt"/>
                <a:ea typeface="Calibri" panose="020F0502020204030204" pitchFamily="34" charset="0"/>
                <a:cs typeface="Biome" panose="020B0502040204020203" pitchFamily="34" charset="0"/>
              </a:rPr>
              <a:t> </a:t>
            </a:r>
            <a:r>
              <a:rPr lang="es-ES" sz="2000" b="1" dirty="0" err="1">
                <a:effectLst/>
                <a:latin typeface="+mj-lt"/>
                <a:ea typeface="Calibri" panose="020F0502020204030204" pitchFamily="34" charset="0"/>
                <a:cs typeface="Biome" panose="020B0502040204020203" pitchFamily="34" charset="0"/>
              </a:rPr>
              <a:t>the</a:t>
            </a:r>
            <a:r>
              <a:rPr lang="es-ES" sz="2000" b="1" dirty="0">
                <a:effectLst/>
                <a:latin typeface="+mj-lt"/>
                <a:ea typeface="Calibri" panose="020F0502020204030204" pitchFamily="34" charset="0"/>
                <a:cs typeface="Biome" panose="020B0502040204020203" pitchFamily="34" charset="0"/>
              </a:rPr>
              <a:t> </a:t>
            </a:r>
            <a:r>
              <a:rPr lang="es-ES" sz="2000" b="1" dirty="0" err="1">
                <a:effectLst/>
                <a:latin typeface="+mj-lt"/>
                <a:ea typeface="Calibri" panose="020F0502020204030204" pitchFamily="34" charset="0"/>
                <a:cs typeface="Biome" panose="020B0502040204020203" pitchFamily="34" charset="0"/>
              </a:rPr>
              <a:t>disease</a:t>
            </a:r>
            <a:r>
              <a:rPr lang="es-ES" sz="2000" b="1" dirty="0">
                <a:effectLst/>
                <a:latin typeface="+mj-lt"/>
                <a:ea typeface="Calibri" panose="020F0502020204030204" pitchFamily="34" charset="0"/>
                <a:cs typeface="Biome" panose="020B0502040204020203" pitchFamily="34" charset="0"/>
              </a:rPr>
              <a:t> and </a:t>
            </a:r>
            <a:r>
              <a:rPr lang="es-ES" sz="2000" b="1" dirty="0" err="1">
                <a:effectLst/>
                <a:latin typeface="+mj-lt"/>
                <a:ea typeface="Calibri" panose="020F0502020204030204" pitchFamily="34" charset="0"/>
                <a:cs typeface="Biome" panose="020B0502040204020203" pitchFamily="34" charset="0"/>
              </a:rPr>
              <a:t>undermined</a:t>
            </a:r>
            <a:r>
              <a:rPr lang="es-ES" sz="2000" b="1" dirty="0">
                <a:effectLst/>
                <a:latin typeface="+mj-lt"/>
                <a:ea typeface="Calibri" panose="020F0502020204030204" pitchFamily="34" charset="0"/>
                <a:cs typeface="Biome" panose="020B0502040204020203" pitchFamily="34" charset="0"/>
              </a:rPr>
              <a:t> trust in </a:t>
            </a:r>
            <a:r>
              <a:rPr lang="es-ES" sz="2000" b="1" dirty="0" err="1">
                <a:effectLst/>
                <a:latin typeface="+mj-lt"/>
                <a:ea typeface="Calibri" panose="020F0502020204030204" pitchFamily="34" charset="0"/>
                <a:cs typeface="Biome" panose="020B0502040204020203" pitchFamily="34" charset="0"/>
              </a:rPr>
              <a:t>government</a:t>
            </a:r>
            <a:r>
              <a:rPr lang="es-ES" sz="2000" b="1" dirty="0">
                <a:effectLst/>
                <a:latin typeface="+mj-lt"/>
                <a:ea typeface="Calibri" panose="020F0502020204030204" pitchFamily="34" charset="0"/>
                <a:cs typeface="Biome" panose="020B0502040204020203" pitchFamily="34" charset="0"/>
              </a:rPr>
              <a:t> </a:t>
            </a:r>
            <a:r>
              <a:rPr lang="es-ES" sz="2000" b="1" dirty="0" err="1">
                <a:effectLst/>
                <a:latin typeface="+mj-lt"/>
                <a:ea typeface="Calibri" panose="020F0502020204030204" pitchFamily="34" charset="0"/>
                <a:cs typeface="Biome" panose="020B0502040204020203" pitchFamily="34" charset="0"/>
              </a:rPr>
              <a:t>actions</a:t>
            </a:r>
            <a:r>
              <a:rPr lang="es-ES" sz="2000" b="1" dirty="0">
                <a:latin typeface="+mj-lt"/>
                <a:ea typeface="Calibri" panose="020F0502020204030204" pitchFamily="34" charset="0"/>
                <a:cs typeface="Biome" panose="020B0502040204020203" pitchFamily="34" charset="0"/>
              </a:rPr>
              <a:t>.</a:t>
            </a:r>
            <a:br>
              <a:rPr lang="es-ES" sz="1800" dirty="0">
                <a:effectLst/>
                <a:latin typeface="Calibri" panose="020F0502020204030204" pitchFamily="34" charset="0"/>
                <a:ea typeface="Calibri" panose="020F0502020204030204" pitchFamily="34" charset="0"/>
                <a:cs typeface="Times New Roman" panose="02020603050405020304" pitchFamily="18" charset="0"/>
              </a:rPr>
            </a:br>
            <a:br>
              <a:rPr lang="es-ES" sz="1800" dirty="0">
                <a:effectLst/>
                <a:latin typeface="Calibri" panose="020F0502020204030204" pitchFamily="34" charset="0"/>
                <a:ea typeface="Calibri" panose="020F0502020204030204" pitchFamily="34" charset="0"/>
                <a:cs typeface="Times New Roman" panose="02020603050405020304" pitchFamily="18" charset="0"/>
              </a:rPr>
            </a:br>
            <a:endParaRPr lang="es-ES" dirty="0"/>
          </a:p>
        </p:txBody>
      </p:sp>
    </p:spTree>
    <p:extLst>
      <p:ext uri="{BB962C8B-B14F-4D97-AF65-F5344CB8AC3E}">
        <p14:creationId xmlns:p14="http://schemas.microsoft.com/office/powerpoint/2010/main" val="32207316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número de diapositiva 1">
            <a:extLst>
              <a:ext uri="{FF2B5EF4-FFF2-40B4-BE49-F238E27FC236}">
                <a16:creationId xmlns:a16="http://schemas.microsoft.com/office/drawing/2014/main" id="{F75C03D7-036F-45C4-9F18-7188F408AD29}"/>
              </a:ext>
            </a:extLst>
          </p:cNvPr>
          <p:cNvSpPr>
            <a:spLocks noGrp="1"/>
          </p:cNvSpPr>
          <p:nvPr>
            <p:ph type="sldNum" sz="quarter" idx="12"/>
          </p:nvPr>
        </p:nvSpPr>
        <p:spPr>
          <a:xfrm>
            <a:off x="10862733" y="5163609"/>
            <a:ext cx="1142245" cy="669925"/>
          </a:xfrm>
        </p:spPr>
        <p:txBody>
          <a:bodyPr/>
          <a:lstStyle/>
          <a:p>
            <a:fld id="{D57F1E4F-1CFF-5643-939E-217C01CDF565}" type="slidenum">
              <a:rPr lang="en-US" b="1" smtClean="0">
                <a:solidFill>
                  <a:schemeClr val="tx1"/>
                </a:solidFill>
              </a:rPr>
              <a:pPr/>
              <a:t>9</a:t>
            </a:fld>
            <a:endParaRPr lang="en-US" b="1" dirty="0">
              <a:solidFill>
                <a:schemeClr val="tx1"/>
              </a:solidFill>
            </a:endParaRPr>
          </a:p>
        </p:txBody>
      </p:sp>
      <p:sp>
        <p:nvSpPr>
          <p:cNvPr id="4" name="CuadroTexto 3">
            <a:extLst>
              <a:ext uri="{FF2B5EF4-FFF2-40B4-BE49-F238E27FC236}">
                <a16:creationId xmlns:a16="http://schemas.microsoft.com/office/drawing/2014/main" id="{78DC0F8B-8AAF-4760-BDB0-D884C69340CC}"/>
              </a:ext>
            </a:extLst>
          </p:cNvPr>
          <p:cNvSpPr txBox="1"/>
          <p:nvPr/>
        </p:nvSpPr>
        <p:spPr>
          <a:xfrm>
            <a:off x="355600" y="162047"/>
            <a:ext cx="11328400" cy="6370975"/>
          </a:xfrm>
          <a:prstGeom prst="rect">
            <a:avLst/>
          </a:prstGeom>
          <a:noFill/>
        </p:spPr>
        <p:txBody>
          <a:bodyPr wrap="square">
            <a:spAutoFit/>
          </a:bodyPr>
          <a:lstStyle/>
          <a:p>
            <a:r>
              <a:rPr lang="es-ES" sz="2400" b="1" dirty="0" err="1">
                <a:effectLst/>
                <a:highlight>
                  <a:srgbClr val="000080"/>
                </a:highlight>
                <a:latin typeface="Biome" panose="020B0503030204020804" pitchFamily="34" charset="0"/>
                <a:ea typeface="Calibri" panose="020F0502020204030204" pitchFamily="34" charset="0"/>
                <a:cs typeface="Biome" panose="020B0503030204020804" pitchFamily="34" charset="0"/>
              </a:rPr>
              <a:t>Recommendations</a:t>
            </a:r>
            <a:r>
              <a:rPr lang="es-ES" sz="2400" b="1" dirty="0">
                <a:effectLst/>
                <a:highlight>
                  <a:srgbClr val="000080"/>
                </a:highlight>
                <a:latin typeface="Biome" panose="020B0503030204020804" pitchFamily="34" charset="0"/>
                <a:ea typeface="Calibri" panose="020F0502020204030204" pitchFamily="34" charset="0"/>
                <a:cs typeface="Biome" panose="020B0503030204020804" pitchFamily="34" charset="0"/>
              </a:rPr>
              <a:t> UN:</a:t>
            </a:r>
            <a:br>
              <a:rPr lang="es-ES" sz="2400" b="1" dirty="0">
                <a:effectLst/>
                <a:latin typeface="Biome" panose="020B0503030204020804" pitchFamily="34" charset="0"/>
                <a:ea typeface="Calibri" panose="020F0502020204030204" pitchFamily="34" charset="0"/>
                <a:cs typeface="Biome" panose="020B0503030204020804" pitchFamily="34" charset="0"/>
              </a:rPr>
            </a:br>
            <a:r>
              <a:rPr lang="es-ES" sz="2400" b="1" dirty="0" err="1">
                <a:effectLst/>
                <a:latin typeface="+mj-lt"/>
                <a:ea typeface="Calibri" panose="020F0502020204030204" pitchFamily="34" charset="0"/>
                <a:cs typeface="Biome" panose="020B0503030204020804" pitchFamily="34" charset="0"/>
              </a:rPr>
              <a:t>Governments</a:t>
            </a:r>
            <a:r>
              <a:rPr lang="es-ES" sz="2400" b="1" dirty="0">
                <a:effectLst/>
                <a:latin typeface="+mj-lt"/>
                <a:ea typeface="Calibri" panose="020F0502020204030204" pitchFamily="34" charset="0"/>
                <a:cs typeface="Biome" panose="020B0503030204020804" pitchFamily="34" charset="0"/>
              </a:rPr>
              <a:t> </a:t>
            </a:r>
            <a:r>
              <a:rPr lang="es-ES" sz="2400" b="1" dirty="0" err="1">
                <a:effectLst/>
                <a:latin typeface="+mj-lt"/>
                <a:ea typeface="Calibri" panose="020F0502020204030204" pitchFamily="34" charset="0"/>
                <a:cs typeface="Biome" panose="020B0503030204020804" pitchFamily="34" charset="0"/>
              </a:rPr>
              <a:t>should</a:t>
            </a:r>
            <a:r>
              <a:rPr lang="es-ES" sz="2400" b="1" dirty="0">
                <a:effectLst/>
                <a:latin typeface="+mj-lt"/>
                <a:ea typeface="Calibri" panose="020F0502020204030204" pitchFamily="34" charset="0"/>
                <a:cs typeface="Biome" panose="020B0503030204020804" pitchFamily="34" charset="0"/>
              </a:rPr>
              <a:t> </a:t>
            </a:r>
            <a:r>
              <a:rPr lang="es-ES" sz="2400" b="1" dirty="0" err="1">
                <a:effectLst/>
                <a:latin typeface="+mj-lt"/>
                <a:ea typeface="Calibri" panose="020F0502020204030204" pitchFamily="34" charset="0"/>
                <a:cs typeface="Biome" panose="020B0503030204020804" pitchFamily="34" charset="0"/>
              </a:rPr>
              <a:t>fully</a:t>
            </a:r>
            <a:r>
              <a:rPr lang="es-ES" sz="2400" b="1" dirty="0">
                <a:effectLst/>
                <a:latin typeface="+mj-lt"/>
                <a:ea typeface="Calibri" panose="020F0502020204030204" pitchFamily="34" charset="0"/>
                <a:cs typeface="Biome" panose="020B0503030204020804" pitchFamily="34" charset="0"/>
              </a:rPr>
              <a:t> </a:t>
            </a:r>
            <a:r>
              <a:rPr lang="es-ES" sz="2400" b="1" dirty="0" err="1">
                <a:effectLst/>
                <a:latin typeface="+mj-lt"/>
                <a:ea typeface="Calibri" panose="020F0502020204030204" pitchFamily="34" charset="0"/>
                <a:cs typeface="Biome" panose="020B0503030204020804" pitchFamily="34" charset="0"/>
              </a:rPr>
              <a:t>respect</a:t>
            </a:r>
            <a:r>
              <a:rPr lang="es-ES" sz="2400" b="1" dirty="0">
                <a:effectLst/>
                <a:latin typeface="+mj-lt"/>
                <a:ea typeface="Calibri" panose="020F0502020204030204" pitchFamily="34" charset="0"/>
                <a:cs typeface="Biome" panose="020B0503030204020804" pitchFamily="34" charset="0"/>
              </a:rPr>
              <a:t> </a:t>
            </a:r>
            <a:r>
              <a:rPr lang="es-ES" sz="2400" b="1" dirty="0" err="1">
                <a:effectLst/>
                <a:latin typeface="+mj-lt"/>
                <a:ea typeface="Calibri" panose="020F0502020204030204" pitchFamily="34" charset="0"/>
                <a:cs typeface="Biome" panose="020B0503030204020804" pitchFamily="34" charset="0"/>
              </a:rPr>
              <a:t>the</a:t>
            </a:r>
            <a:r>
              <a:rPr lang="es-ES" sz="2400" b="1" dirty="0">
                <a:effectLst/>
                <a:latin typeface="+mj-lt"/>
                <a:ea typeface="Calibri" panose="020F0502020204030204" pitchFamily="34" charset="0"/>
                <a:cs typeface="Biome" panose="020B0503030204020804" pitchFamily="34" charset="0"/>
              </a:rPr>
              <a:t> </a:t>
            </a:r>
            <a:r>
              <a:rPr lang="es-ES" sz="2400" b="1" dirty="0" err="1">
                <a:effectLst/>
                <a:latin typeface="+mj-lt"/>
                <a:ea typeface="Calibri" panose="020F0502020204030204" pitchFamily="34" charset="0"/>
                <a:cs typeface="Biome" panose="020B0503030204020804" pitchFamily="34" charset="0"/>
              </a:rPr>
              <a:t>rights</a:t>
            </a:r>
            <a:r>
              <a:rPr lang="es-ES" sz="2400" b="1" dirty="0">
                <a:effectLst/>
                <a:latin typeface="+mj-lt"/>
                <a:ea typeface="Calibri" panose="020F0502020204030204" pitchFamily="34" charset="0"/>
                <a:cs typeface="Biome" panose="020B0503030204020804" pitchFamily="34" charset="0"/>
              </a:rPr>
              <a:t> </a:t>
            </a:r>
            <a:r>
              <a:rPr lang="es-ES" sz="2400" b="1" dirty="0" err="1">
                <a:effectLst/>
                <a:latin typeface="+mj-lt"/>
                <a:ea typeface="Calibri" panose="020F0502020204030204" pitchFamily="34" charset="0"/>
                <a:cs typeface="Biome" panose="020B0503030204020804" pitchFamily="34" charset="0"/>
              </a:rPr>
              <a:t>to</a:t>
            </a:r>
            <a:r>
              <a:rPr lang="es-ES" sz="2400" b="1" dirty="0">
                <a:effectLst/>
                <a:latin typeface="+mj-lt"/>
                <a:ea typeface="Calibri" panose="020F0502020204030204" pitchFamily="34" charset="0"/>
                <a:cs typeface="Biome" panose="020B0503030204020804" pitchFamily="34" charset="0"/>
              </a:rPr>
              <a:t> </a:t>
            </a:r>
            <a:r>
              <a:rPr lang="es-ES" sz="2400" b="1" dirty="0" err="1">
                <a:effectLst/>
                <a:latin typeface="+mj-lt"/>
                <a:ea typeface="Calibri" panose="020F0502020204030204" pitchFamily="34" charset="0"/>
                <a:cs typeface="Biome" panose="020B0503030204020804" pitchFamily="34" charset="0"/>
              </a:rPr>
              <a:t>freedom</a:t>
            </a:r>
            <a:r>
              <a:rPr lang="es-ES" sz="2400" b="1" dirty="0">
                <a:effectLst/>
                <a:latin typeface="+mj-lt"/>
                <a:ea typeface="Calibri" panose="020F0502020204030204" pitchFamily="34" charset="0"/>
                <a:cs typeface="Biome" panose="020B0503030204020804" pitchFamily="34" charset="0"/>
              </a:rPr>
              <a:t> </a:t>
            </a:r>
            <a:r>
              <a:rPr lang="es-ES" sz="2400" b="1" dirty="0" err="1">
                <a:effectLst/>
                <a:latin typeface="+mj-lt"/>
                <a:ea typeface="Calibri" panose="020F0502020204030204" pitchFamily="34" charset="0"/>
                <a:cs typeface="Biome" panose="020B0503030204020804" pitchFamily="34" charset="0"/>
              </a:rPr>
              <a:t>of</a:t>
            </a:r>
            <a:r>
              <a:rPr lang="es-ES" sz="2400" b="1" dirty="0">
                <a:effectLst/>
                <a:latin typeface="+mj-lt"/>
                <a:ea typeface="Calibri" panose="020F0502020204030204" pitchFamily="34" charset="0"/>
                <a:cs typeface="Biome" panose="020B0503030204020804" pitchFamily="34" charset="0"/>
              </a:rPr>
              <a:t> </a:t>
            </a:r>
            <a:r>
              <a:rPr lang="es-ES" sz="2400" b="1" dirty="0" err="1">
                <a:effectLst/>
                <a:latin typeface="+mj-lt"/>
                <a:ea typeface="Calibri" panose="020F0502020204030204" pitchFamily="34" charset="0"/>
                <a:cs typeface="Biome" panose="020B0503030204020804" pitchFamily="34" charset="0"/>
              </a:rPr>
              <a:t>expression</a:t>
            </a:r>
            <a:r>
              <a:rPr lang="es-ES" sz="2400" b="1" dirty="0">
                <a:effectLst/>
                <a:latin typeface="+mj-lt"/>
                <a:ea typeface="Calibri" panose="020F0502020204030204" pitchFamily="34" charset="0"/>
                <a:cs typeface="Biome" panose="020B0503030204020804" pitchFamily="34" charset="0"/>
              </a:rPr>
              <a:t> and </a:t>
            </a:r>
            <a:r>
              <a:rPr lang="es-ES" sz="2400" b="1" dirty="0" err="1">
                <a:effectLst/>
                <a:latin typeface="+mj-lt"/>
                <a:ea typeface="Calibri" panose="020F0502020204030204" pitchFamily="34" charset="0"/>
                <a:cs typeface="Biome" panose="020B0503030204020804" pitchFamily="34" charset="0"/>
              </a:rPr>
              <a:t>access</a:t>
            </a:r>
            <a:r>
              <a:rPr lang="es-ES" sz="2400" b="1" dirty="0">
                <a:effectLst/>
                <a:latin typeface="+mj-lt"/>
                <a:ea typeface="Calibri" panose="020F0502020204030204" pitchFamily="34" charset="0"/>
                <a:cs typeface="Biome" panose="020B0503030204020804" pitchFamily="34" charset="0"/>
              </a:rPr>
              <a:t> </a:t>
            </a:r>
            <a:r>
              <a:rPr lang="es-ES" sz="2400" b="1" dirty="0" err="1">
                <a:effectLst/>
                <a:latin typeface="+mj-lt"/>
                <a:ea typeface="Calibri" panose="020F0502020204030204" pitchFamily="34" charset="0"/>
                <a:cs typeface="Biome" panose="020B0503030204020804" pitchFamily="34" charset="0"/>
              </a:rPr>
              <a:t>to</a:t>
            </a:r>
            <a:r>
              <a:rPr lang="es-ES" sz="2400" b="1" dirty="0">
                <a:effectLst/>
                <a:latin typeface="+mj-lt"/>
                <a:ea typeface="Calibri" panose="020F0502020204030204" pitchFamily="34" charset="0"/>
                <a:cs typeface="Biome" panose="020B0503030204020804" pitchFamily="34" charset="0"/>
              </a:rPr>
              <a:t> </a:t>
            </a:r>
            <a:r>
              <a:rPr lang="es-ES" sz="2400" b="1" dirty="0" err="1">
                <a:effectLst/>
                <a:latin typeface="+mj-lt"/>
                <a:ea typeface="Calibri" panose="020F0502020204030204" pitchFamily="34" charset="0"/>
                <a:cs typeface="Biome" panose="020B0503030204020804" pitchFamily="34" charset="0"/>
              </a:rPr>
              <a:t>information</a:t>
            </a:r>
            <a:r>
              <a:rPr lang="es-ES" sz="2400" b="1" dirty="0">
                <a:effectLst/>
                <a:latin typeface="+mj-lt"/>
                <a:ea typeface="Calibri" panose="020F0502020204030204" pitchFamily="34" charset="0"/>
                <a:cs typeface="Biome" panose="020B0503030204020804" pitchFamily="34" charset="0"/>
              </a:rPr>
              <a:t>, and </a:t>
            </a:r>
            <a:r>
              <a:rPr lang="es-ES" sz="2400" b="1" dirty="0" err="1">
                <a:effectLst/>
                <a:latin typeface="+mj-lt"/>
                <a:ea typeface="Calibri" panose="020F0502020204030204" pitchFamily="34" charset="0"/>
                <a:cs typeface="Biome" panose="020B0503030204020804" pitchFamily="34" charset="0"/>
              </a:rPr>
              <a:t>only</a:t>
            </a:r>
            <a:r>
              <a:rPr lang="es-ES" sz="2400" b="1" dirty="0">
                <a:effectLst/>
                <a:latin typeface="+mj-lt"/>
                <a:ea typeface="Calibri" panose="020F0502020204030204" pitchFamily="34" charset="0"/>
                <a:cs typeface="Biome" panose="020B0503030204020804" pitchFamily="34" charset="0"/>
              </a:rPr>
              <a:t> </a:t>
            </a:r>
            <a:r>
              <a:rPr lang="es-ES" sz="2400" b="1" dirty="0" err="1">
                <a:effectLst/>
                <a:latin typeface="+mj-lt"/>
                <a:ea typeface="Calibri" panose="020F0502020204030204" pitchFamily="34" charset="0"/>
                <a:cs typeface="Biome" panose="020B0503030204020804" pitchFamily="34" charset="0"/>
              </a:rPr>
              <a:t>restrict</a:t>
            </a:r>
            <a:r>
              <a:rPr lang="es-ES" sz="2400" b="1" dirty="0">
                <a:effectLst/>
                <a:latin typeface="+mj-lt"/>
                <a:ea typeface="Calibri" panose="020F0502020204030204" pitchFamily="34" charset="0"/>
                <a:cs typeface="Biome" panose="020B0503030204020804" pitchFamily="34" charset="0"/>
              </a:rPr>
              <a:t> </a:t>
            </a:r>
            <a:r>
              <a:rPr lang="es-ES" sz="2400" b="1" dirty="0" err="1">
                <a:effectLst/>
                <a:latin typeface="+mj-lt"/>
                <a:ea typeface="Calibri" panose="020F0502020204030204" pitchFamily="34" charset="0"/>
                <a:cs typeface="Biome" panose="020B0503030204020804" pitchFamily="34" charset="0"/>
              </a:rPr>
              <a:t>them</a:t>
            </a:r>
            <a:r>
              <a:rPr lang="es-ES" sz="2400" b="1" dirty="0">
                <a:effectLst/>
                <a:latin typeface="+mj-lt"/>
                <a:ea typeface="Calibri" panose="020F0502020204030204" pitchFamily="34" charset="0"/>
                <a:cs typeface="Biome" panose="020B0503030204020804" pitchFamily="34" charset="0"/>
              </a:rPr>
              <a:t> as </a:t>
            </a:r>
            <a:r>
              <a:rPr lang="es-ES" sz="2400" b="1" dirty="0" err="1">
                <a:effectLst/>
                <a:latin typeface="+mj-lt"/>
                <a:ea typeface="Calibri" panose="020F0502020204030204" pitchFamily="34" charset="0"/>
                <a:cs typeface="Biome" panose="020B0503030204020804" pitchFamily="34" charset="0"/>
              </a:rPr>
              <a:t>international</a:t>
            </a:r>
            <a:r>
              <a:rPr lang="es-ES" sz="2400" b="1" dirty="0">
                <a:effectLst/>
                <a:latin typeface="+mj-lt"/>
                <a:ea typeface="Calibri" panose="020F0502020204030204" pitchFamily="34" charset="0"/>
                <a:cs typeface="Biome" panose="020B0503030204020804" pitchFamily="34" charset="0"/>
              </a:rPr>
              <a:t> </a:t>
            </a:r>
            <a:r>
              <a:rPr lang="es-ES" sz="2400" b="1" dirty="0" err="1">
                <a:effectLst/>
                <a:latin typeface="+mj-lt"/>
                <a:ea typeface="Calibri" panose="020F0502020204030204" pitchFamily="34" charset="0"/>
                <a:cs typeface="Biome" panose="020B0503030204020804" pitchFamily="34" charset="0"/>
              </a:rPr>
              <a:t>standards</a:t>
            </a:r>
            <a:r>
              <a:rPr lang="es-ES" sz="2400" b="1" dirty="0">
                <a:effectLst/>
                <a:latin typeface="+mj-lt"/>
                <a:ea typeface="Calibri" panose="020F0502020204030204" pitchFamily="34" charset="0"/>
                <a:cs typeface="Biome" panose="020B0503030204020804" pitchFamily="34" charset="0"/>
              </a:rPr>
              <a:t> </a:t>
            </a:r>
            <a:r>
              <a:rPr lang="es-ES" sz="2400" b="1" dirty="0" err="1">
                <a:effectLst/>
                <a:latin typeface="+mj-lt"/>
                <a:ea typeface="Calibri" panose="020F0502020204030204" pitchFamily="34" charset="0"/>
                <a:cs typeface="Biome" panose="020B0503030204020804" pitchFamily="34" charset="0"/>
              </a:rPr>
              <a:t>permit</a:t>
            </a:r>
            <a:r>
              <a:rPr lang="es-ES" sz="2400" b="1" dirty="0">
                <a:effectLst/>
                <a:latin typeface="+mj-lt"/>
                <a:ea typeface="Calibri" panose="020F0502020204030204" pitchFamily="34" charset="0"/>
                <a:cs typeface="Biome" panose="020B0503030204020804" pitchFamily="34" charset="0"/>
              </a:rPr>
              <a:t>.</a:t>
            </a:r>
            <a:br>
              <a:rPr lang="es-ES" sz="2400" b="1" dirty="0">
                <a:effectLst/>
                <a:latin typeface="+mj-lt"/>
                <a:ea typeface="Calibri" panose="020F0502020204030204" pitchFamily="34" charset="0"/>
                <a:cs typeface="Biome" panose="020B0503030204020804" pitchFamily="34" charset="0"/>
              </a:rPr>
            </a:br>
            <a:br>
              <a:rPr lang="es-ES" sz="2400" b="1" dirty="0">
                <a:effectLst/>
                <a:latin typeface="+mj-lt"/>
                <a:ea typeface="Calibri" panose="020F0502020204030204" pitchFamily="34" charset="0"/>
                <a:cs typeface="Biome" panose="020B0503030204020804" pitchFamily="34" charset="0"/>
              </a:rPr>
            </a:br>
            <a:r>
              <a:rPr lang="es-ES" sz="2400" b="1" dirty="0" err="1">
                <a:effectLst/>
                <a:latin typeface="+mj-lt"/>
                <a:ea typeface="Calibri" panose="020F0502020204030204" pitchFamily="34" charset="0"/>
                <a:cs typeface="Biome" panose="020B0503030204020804" pitchFamily="34" charset="0"/>
              </a:rPr>
              <a:t>Governments</a:t>
            </a:r>
            <a:r>
              <a:rPr lang="es-ES" sz="2400" b="1" dirty="0">
                <a:effectLst/>
                <a:latin typeface="+mj-lt"/>
                <a:ea typeface="Calibri" panose="020F0502020204030204" pitchFamily="34" charset="0"/>
                <a:cs typeface="Biome" panose="020B0503030204020804" pitchFamily="34" charset="0"/>
              </a:rPr>
              <a:t> </a:t>
            </a:r>
            <a:r>
              <a:rPr lang="es-ES" sz="2400" b="1" dirty="0" err="1">
                <a:effectLst/>
                <a:latin typeface="+mj-lt"/>
                <a:ea typeface="Calibri" panose="020F0502020204030204" pitchFamily="34" charset="0"/>
                <a:cs typeface="Biome" panose="020B0503030204020804" pitchFamily="34" charset="0"/>
              </a:rPr>
              <a:t>should</a:t>
            </a:r>
            <a:r>
              <a:rPr lang="es-ES" sz="2400" b="1" dirty="0">
                <a:effectLst/>
                <a:latin typeface="+mj-lt"/>
                <a:ea typeface="Calibri" panose="020F0502020204030204" pitchFamily="34" charset="0"/>
                <a:cs typeface="Biome" panose="020B0503030204020804" pitchFamily="34" charset="0"/>
              </a:rPr>
              <a:t> </a:t>
            </a:r>
            <a:r>
              <a:rPr lang="es-ES" sz="2400" b="1" dirty="0" err="1">
                <a:effectLst/>
                <a:latin typeface="+mj-lt"/>
                <a:ea typeface="Calibri" panose="020F0502020204030204" pitchFamily="34" charset="0"/>
                <a:cs typeface="Biome" panose="020B0503030204020804" pitchFamily="34" charset="0"/>
              </a:rPr>
              <a:t>ensure</a:t>
            </a:r>
            <a:r>
              <a:rPr lang="es-ES" sz="2400" b="1" dirty="0">
                <a:effectLst/>
                <a:latin typeface="+mj-lt"/>
                <a:ea typeface="Calibri" panose="020F0502020204030204" pitchFamily="34" charset="0"/>
                <a:cs typeface="Biome" panose="020B0503030204020804" pitchFamily="34" charset="0"/>
              </a:rPr>
              <a:t> </a:t>
            </a:r>
            <a:r>
              <a:rPr lang="es-ES" sz="2400" b="1" dirty="0" err="1">
                <a:effectLst/>
                <a:latin typeface="+mj-lt"/>
                <a:ea typeface="Calibri" panose="020F0502020204030204" pitchFamily="34" charset="0"/>
                <a:cs typeface="Biome" panose="020B0503030204020804" pitchFamily="34" charset="0"/>
              </a:rPr>
              <a:t>that</a:t>
            </a:r>
            <a:r>
              <a:rPr lang="es-ES" sz="2400" b="1" dirty="0">
                <a:effectLst/>
                <a:latin typeface="+mj-lt"/>
                <a:ea typeface="Calibri" panose="020F0502020204030204" pitchFamily="34" charset="0"/>
                <a:cs typeface="Biome" panose="020B0503030204020804" pitchFamily="34" charset="0"/>
              </a:rPr>
              <a:t> </a:t>
            </a:r>
            <a:r>
              <a:rPr lang="es-ES" sz="2400" b="1" dirty="0" err="1">
                <a:effectLst/>
                <a:latin typeface="+mj-lt"/>
                <a:ea typeface="Calibri" panose="020F0502020204030204" pitchFamily="34" charset="0"/>
                <a:cs typeface="Biome" panose="020B0503030204020804" pitchFamily="34" charset="0"/>
              </a:rPr>
              <a:t>the</a:t>
            </a:r>
            <a:r>
              <a:rPr lang="es-ES" sz="2400" b="1" dirty="0">
                <a:effectLst/>
                <a:latin typeface="+mj-lt"/>
                <a:ea typeface="Calibri" panose="020F0502020204030204" pitchFamily="34" charset="0"/>
                <a:cs typeface="Biome" panose="020B0503030204020804" pitchFamily="34" charset="0"/>
              </a:rPr>
              <a:t> </a:t>
            </a:r>
            <a:r>
              <a:rPr lang="es-ES" sz="2400" b="1" dirty="0" err="1">
                <a:effectLst/>
                <a:latin typeface="+mj-lt"/>
                <a:ea typeface="Calibri" panose="020F0502020204030204" pitchFamily="34" charset="0"/>
                <a:cs typeface="Biome" panose="020B0503030204020804" pitchFamily="34" charset="0"/>
              </a:rPr>
              <a:t>information</a:t>
            </a:r>
            <a:r>
              <a:rPr lang="es-ES" sz="2400" b="1" dirty="0">
                <a:effectLst/>
                <a:latin typeface="+mj-lt"/>
                <a:ea typeface="Calibri" panose="020F0502020204030204" pitchFamily="34" charset="0"/>
                <a:cs typeface="Biome" panose="020B0503030204020804" pitchFamily="34" charset="0"/>
              </a:rPr>
              <a:t> </a:t>
            </a:r>
            <a:r>
              <a:rPr lang="es-ES" sz="2400" b="1" dirty="0" err="1">
                <a:effectLst/>
                <a:latin typeface="+mj-lt"/>
                <a:ea typeface="Calibri" panose="020F0502020204030204" pitchFamily="34" charset="0"/>
                <a:cs typeface="Biome" panose="020B0503030204020804" pitchFamily="34" charset="0"/>
              </a:rPr>
              <a:t>they</a:t>
            </a:r>
            <a:r>
              <a:rPr lang="es-ES" sz="2400" b="1" dirty="0">
                <a:effectLst/>
                <a:latin typeface="+mj-lt"/>
                <a:ea typeface="Calibri" panose="020F0502020204030204" pitchFamily="34" charset="0"/>
                <a:cs typeface="Biome" panose="020B0503030204020804" pitchFamily="34" charset="0"/>
              </a:rPr>
              <a:t> </a:t>
            </a:r>
            <a:r>
              <a:rPr lang="es-ES" sz="2400" b="1" dirty="0" err="1">
                <a:effectLst/>
                <a:latin typeface="+mj-lt"/>
                <a:ea typeface="Calibri" panose="020F0502020204030204" pitchFamily="34" charset="0"/>
                <a:cs typeface="Biome" panose="020B0503030204020804" pitchFamily="34" charset="0"/>
              </a:rPr>
              <a:t>provide</a:t>
            </a:r>
            <a:r>
              <a:rPr lang="es-ES" sz="2400" b="1" dirty="0">
                <a:effectLst/>
                <a:latin typeface="+mj-lt"/>
                <a:ea typeface="Calibri" panose="020F0502020204030204" pitchFamily="34" charset="0"/>
                <a:cs typeface="Biome" panose="020B0503030204020804" pitchFamily="34" charset="0"/>
              </a:rPr>
              <a:t> </a:t>
            </a:r>
            <a:r>
              <a:rPr lang="es-ES" sz="2400" b="1" dirty="0" err="1">
                <a:effectLst/>
                <a:latin typeface="+mj-lt"/>
                <a:ea typeface="Calibri" panose="020F0502020204030204" pitchFamily="34" charset="0"/>
                <a:cs typeface="Biome" panose="020B0503030204020804" pitchFamily="34" charset="0"/>
              </a:rPr>
              <a:t>to</a:t>
            </a:r>
            <a:r>
              <a:rPr lang="es-ES" sz="2400" b="1" dirty="0">
                <a:effectLst/>
                <a:latin typeface="+mj-lt"/>
                <a:ea typeface="Calibri" panose="020F0502020204030204" pitchFamily="34" charset="0"/>
                <a:cs typeface="Biome" panose="020B0503030204020804" pitchFamily="34" charset="0"/>
              </a:rPr>
              <a:t> </a:t>
            </a:r>
            <a:r>
              <a:rPr lang="es-ES" sz="2400" b="1" dirty="0" err="1">
                <a:effectLst/>
                <a:latin typeface="+mj-lt"/>
                <a:ea typeface="Calibri" panose="020F0502020204030204" pitchFamily="34" charset="0"/>
                <a:cs typeface="Biome" panose="020B0503030204020804" pitchFamily="34" charset="0"/>
              </a:rPr>
              <a:t>the</a:t>
            </a:r>
            <a:r>
              <a:rPr lang="es-ES" sz="2400" b="1" dirty="0">
                <a:effectLst/>
                <a:latin typeface="+mj-lt"/>
                <a:ea typeface="Calibri" panose="020F0502020204030204" pitchFamily="34" charset="0"/>
                <a:cs typeface="Biome" panose="020B0503030204020804" pitchFamily="34" charset="0"/>
              </a:rPr>
              <a:t> </a:t>
            </a:r>
            <a:r>
              <a:rPr lang="es-ES" sz="2400" b="1" dirty="0" err="1">
                <a:effectLst/>
                <a:latin typeface="+mj-lt"/>
                <a:ea typeface="Calibri" panose="020F0502020204030204" pitchFamily="34" charset="0"/>
                <a:cs typeface="Biome" panose="020B0503030204020804" pitchFamily="34" charset="0"/>
              </a:rPr>
              <a:t>public</a:t>
            </a:r>
            <a:r>
              <a:rPr lang="es-ES" sz="2400" b="1" dirty="0">
                <a:effectLst/>
                <a:latin typeface="+mj-lt"/>
                <a:ea typeface="Calibri" panose="020F0502020204030204" pitchFamily="34" charset="0"/>
                <a:cs typeface="Biome" panose="020B0503030204020804" pitchFamily="34" charset="0"/>
              </a:rPr>
              <a:t> </a:t>
            </a:r>
            <a:r>
              <a:rPr lang="es-ES" sz="2400" b="1" dirty="0" err="1">
                <a:effectLst/>
                <a:latin typeface="+mj-lt"/>
                <a:ea typeface="Calibri" panose="020F0502020204030204" pitchFamily="34" charset="0"/>
                <a:cs typeface="Biome" panose="020B0503030204020804" pitchFamily="34" charset="0"/>
              </a:rPr>
              <a:t>regarding</a:t>
            </a:r>
            <a:r>
              <a:rPr lang="es-ES" sz="2400" b="1" dirty="0">
                <a:effectLst/>
                <a:latin typeface="+mj-lt"/>
                <a:ea typeface="Calibri" panose="020F0502020204030204" pitchFamily="34" charset="0"/>
                <a:cs typeface="Biome" panose="020B0503030204020804" pitchFamily="34" charset="0"/>
              </a:rPr>
              <a:t> COVID-19 </a:t>
            </a:r>
            <a:r>
              <a:rPr lang="es-ES" sz="2400" b="1" dirty="0" err="1">
                <a:effectLst/>
                <a:latin typeface="+mj-lt"/>
                <a:ea typeface="Calibri" panose="020F0502020204030204" pitchFamily="34" charset="0"/>
                <a:cs typeface="Biome" panose="020B0503030204020804" pitchFamily="34" charset="0"/>
              </a:rPr>
              <a:t>is</a:t>
            </a:r>
            <a:r>
              <a:rPr lang="es-ES" sz="2400" b="1" dirty="0">
                <a:effectLst/>
                <a:latin typeface="+mj-lt"/>
                <a:ea typeface="Calibri" panose="020F0502020204030204" pitchFamily="34" charset="0"/>
                <a:cs typeface="Biome" panose="020B0503030204020804" pitchFamily="34" charset="0"/>
              </a:rPr>
              <a:t> </a:t>
            </a:r>
            <a:r>
              <a:rPr lang="es-ES" sz="2400" b="1" dirty="0" err="1">
                <a:effectLst/>
                <a:latin typeface="+mj-lt"/>
                <a:ea typeface="Calibri" panose="020F0502020204030204" pitchFamily="34" charset="0"/>
                <a:cs typeface="Biome" panose="020B0503030204020804" pitchFamily="34" charset="0"/>
              </a:rPr>
              <a:t>accurate</a:t>
            </a:r>
            <a:r>
              <a:rPr lang="es-ES" sz="2400" b="1" dirty="0">
                <a:effectLst/>
                <a:latin typeface="+mj-lt"/>
                <a:ea typeface="Calibri" panose="020F0502020204030204" pitchFamily="34" charset="0"/>
                <a:cs typeface="Biome" panose="020B0503030204020804" pitchFamily="34" charset="0"/>
              </a:rPr>
              <a:t>, </a:t>
            </a:r>
            <a:r>
              <a:rPr lang="es-ES" sz="2400" b="1" dirty="0" err="1">
                <a:effectLst/>
                <a:latin typeface="+mj-lt"/>
                <a:ea typeface="Calibri" panose="020F0502020204030204" pitchFamily="34" charset="0"/>
                <a:cs typeface="Biome" panose="020B0503030204020804" pitchFamily="34" charset="0"/>
              </a:rPr>
              <a:t>timely</a:t>
            </a:r>
            <a:r>
              <a:rPr lang="es-ES" sz="2400" b="1" dirty="0">
                <a:effectLst/>
                <a:latin typeface="+mj-lt"/>
                <a:ea typeface="Calibri" panose="020F0502020204030204" pitchFamily="34" charset="0"/>
                <a:cs typeface="Biome" panose="020B0503030204020804" pitchFamily="34" charset="0"/>
              </a:rPr>
              <a:t>, and </a:t>
            </a:r>
            <a:r>
              <a:rPr lang="es-ES" sz="2400" b="1" dirty="0" err="1">
                <a:effectLst/>
                <a:latin typeface="+mj-lt"/>
                <a:ea typeface="Calibri" panose="020F0502020204030204" pitchFamily="34" charset="0"/>
                <a:cs typeface="Biome" panose="020B0503030204020804" pitchFamily="34" charset="0"/>
              </a:rPr>
              <a:t>consistent</a:t>
            </a:r>
            <a:r>
              <a:rPr lang="es-ES" sz="2400" b="1" dirty="0">
                <a:effectLst/>
                <a:latin typeface="+mj-lt"/>
                <a:ea typeface="Calibri" panose="020F0502020204030204" pitchFamily="34" charset="0"/>
                <a:cs typeface="Biome" panose="020B0503030204020804" pitchFamily="34" charset="0"/>
              </a:rPr>
              <a:t> </a:t>
            </a:r>
            <a:r>
              <a:rPr lang="es-ES" sz="2400" b="1" dirty="0" err="1">
                <a:effectLst/>
                <a:latin typeface="+mj-lt"/>
                <a:ea typeface="Calibri" panose="020F0502020204030204" pitchFamily="34" charset="0"/>
                <a:cs typeface="Biome" panose="020B0503030204020804" pitchFamily="34" charset="0"/>
              </a:rPr>
              <a:t>with</a:t>
            </a:r>
            <a:r>
              <a:rPr lang="es-ES" sz="2400" b="1" dirty="0">
                <a:effectLst/>
                <a:latin typeface="+mj-lt"/>
                <a:ea typeface="Calibri" panose="020F0502020204030204" pitchFamily="34" charset="0"/>
                <a:cs typeface="Biome" panose="020B0503030204020804" pitchFamily="34" charset="0"/>
              </a:rPr>
              <a:t> human </a:t>
            </a:r>
            <a:r>
              <a:rPr lang="es-ES" sz="2400" b="1" dirty="0" err="1">
                <a:effectLst/>
                <a:latin typeface="+mj-lt"/>
                <a:ea typeface="Calibri" panose="020F0502020204030204" pitchFamily="34" charset="0"/>
                <a:cs typeface="Biome" panose="020B0503030204020804" pitchFamily="34" charset="0"/>
              </a:rPr>
              <a:t>rights</a:t>
            </a:r>
            <a:r>
              <a:rPr lang="es-ES" sz="2400" b="1" dirty="0">
                <a:effectLst/>
                <a:latin typeface="+mj-lt"/>
                <a:ea typeface="Calibri" panose="020F0502020204030204" pitchFamily="34" charset="0"/>
                <a:cs typeface="Biome" panose="020B0503030204020804" pitchFamily="34" charset="0"/>
              </a:rPr>
              <a:t> </a:t>
            </a:r>
            <a:r>
              <a:rPr lang="es-ES" sz="2400" b="1" dirty="0" err="1">
                <a:effectLst/>
                <a:latin typeface="+mj-lt"/>
                <a:ea typeface="Calibri" panose="020F0502020204030204" pitchFamily="34" charset="0"/>
                <a:cs typeface="Biome" panose="020B0503030204020804" pitchFamily="34" charset="0"/>
              </a:rPr>
              <a:t>principles</a:t>
            </a:r>
            <a:r>
              <a:rPr lang="es-ES" sz="2400" b="1" dirty="0">
                <a:effectLst/>
                <a:latin typeface="+mj-lt"/>
                <a:ea typeface="Calibri" panose="020F0502020204030204" pitchFamily="34" charset="0"/>
                <a:cs typeface="Biome" panose="020B0503030204020804" pitchFamily="34" charset="0"/>
              </a:rPr>
              <a:t>. </a:t>
            </a:r>
            <a:r>
              <a:rPr lang="es-ES" sz="2400" b="1" dirty="0" err="1">
                <a:effectLst/>
                <a:latin typeface="+mj-lt"/>
                <a:ea typeface="Calibri" panose="020F0502020204030204" pitchFamily="34" charset="0"/>
                <a:cs typeface="Biome" panose="020B0503030204020804" pitchFamily="34" charset="0"/>
              </a:rPr>
              <a:t>This</a:t>
            </a:r>
            <a:r>
              <a:rPr lang="es-ES" sz="2400" b="1" dirty="0">
                <a:effectLst/>
                <a:latin typeface="+mj-lt"/>
                <a:ea typeface="Calibri" panose="020F0502020204030204" pitchFamily="34" charset="0"/>
                <a:cs typeface="Biome" panose="020B0503030204020804" pitchFamily="34" charset="0"/>
              </a:rPr>
              <a:t> </a:t>
            </a:r>
            <a:r>
              <a:rPr lang="es-ES" sz="2400" b="1" dirty="0" err="1">
                <a:effectLst/>
                <a:latin typeface="+mj-lt"/>
                <a:ea typeface="Calibri" panose="020F0502020204030204" pitchFamily="34" charset="0"/>
                <a:cs typeface="Biome" panose="020B0503030204020804" pitchFamily="34" charset="0"/>
              </a:rPr>
              <a:t>is</a:t>
            </a:r>
            <a:r>
              <a:rPr lang="es-ES" sz="2400" b="1" dirty="0">
                <a:effectLst/>
                <a:latin typeface="+mj-lt"/>
                <a:ea typeface="Calibri" panose="020F0502020204030204" pitchFamily="34" charset="0"/>
                <a:cs typeface="Biome" panose="020B0503030204020804" pitchFamily="34" charset="0"/>
              </a:rPr>
              <a:t> </a:t>
            </a:r>
            <a:r>
              <a:rPr lang="es-ES" sz="2400" b="1" dirty="0" err="1">
                <a:effectLst/>
                <a:latin typeface="+mj-lt"/>
                <a:ea typeface="Calibri" panose="020F0502020204030204" pitchFamily="34" charset="0"/>
                <a:cs typeface="Biome" panose="020B0503030204020804" pitchFamily="34" charset="0"/>
              </a:rPr>
              <a:t>important</a:t>
            </a:r>
            <a:r>
              <a:rPr lang="es-ES" sz="2400" b="1" dirty="0">
                <a:effectLst/>
                <a:latin typeface="+mj-lt"/>
                <a:ea typeface="Calibri" panose="020F0502020204030204" pitchFamily="34" charset="0"/>
                <a:cs typeface="Biome" panose="020B0503030204020804" pitchFamily="34" charset="0"/>
              </a:rPr>
              <a:t> </a:t>
            </a:r>
            <a:r>
              <a:rPr lang="es-ES" sz="2400" b="1" dirty="0" err="1">
                <a:effectLst/>
                <a:latin typeface="+mj-lt"/>
                <a:ea typeface="Calibri" panose="020F0502020204030204" pitchFamily="34" charset="0"/>
                <a:cs typeface="Biome" panose="020B0503030204020804" pitchFamily="34" charset="0"/>
              </a:rPr>
              <a:t>for</a:t>
            </a:r>
            <a:r>
              <a:rPr lang="es-ES" sz="2400" b="1" dirty="0">
                <a:effectLst/>
                <a:latin typeface="+mj-lt"/>
                <a:ea typeface="Calibri" panose="020F0502020204030204" pitchFamily="34" charset="0"/>
                <a:cs typeface="Biome" panose="020B0503030204020804" pitchFamily="34" charset="0"/>
              </a:rPr>
              <a:t> </a:t>
            </a:r>
            <a:r>
              <a:rPr lang="es-ES" sz="2400" b="1" dirty="0" err="1">
                <a:effectLst/>
                <a:latin typeface="+mj-lt"/>
                <a:ea typeface="Calibri" panose="020F0502020204030204" pitchFamily="34" charset="0"/>
                <a:cs typeface="Biome" panose="020B0503030204020804" pitchFamily="34" charset="0"/>
              </a:rPr>
              <a:t>addressing</a:t>
            </a:r>
            <a:r>
              <a:rPr lang="es-ES" sz="2400" b="1" dirty="0">
                <a:effectLst/>
                <a:latin typeface="+mj-lt"/>
                <a:ea typeface="Calibri" panose="020F0502020204030204" pitchFamily="34" charset="0"/>
                <a:cs typeface="Biome" panose="020B0503030204020804" pitchFamily="34" charset="0"/>
              </a:rPr>
              <a:t> false and </a:t>
            </a:r>
            <a:r>
              <a:rPr lang="es-ES" sz="2400" b="1" dirty="0" err="1">
                <a:effectLst/>
                <a:latin typeface="+mj-lt"/>
                <a:ea typeface="Calibri" panose="020F0502020204030204" pitchFamily="34" charset="0"/>
                <a:cs typeface="Biome" panose="020B0503030204020804" pitchFamily="34" charset="0"/>
              </a:rPr>
              <a:t>misleading</a:t>
            </a:r>
            <a:r>
              <a:rPr lang="es-ES" sz="2400" b="1" dirty="0">
                <a:effectLst/>
                <a:latin typeface="+mj-lt"/>
                <a:ea typeface="Calibri" panose="020F0502020204030204" pitchFamily="34" charset="0"/>
                <a:cs typeface="Biome" panose="020B0503030204020804" pitchFamily="34" charset="0"/>
              </a:rPr>
              <a:t> </a:t>
            </a:r>
            <a:r>
              <a:rPr lang="es-ES" sz="2400" b="1" dirty="0" err="1">
                <a:effectLst/>
                <a:latin typeface="+mj-lt"/>
                <a:ea typeface="Calibri" panose="020F0502020204030204" pitchFamily="34" charset="0"/>
                <a:cs typeface="Biome" panose="020B0503030204020804" pitchFamily="34" charset="0"/>
              </a:rPr>
              <a:t>information</a:t>
            </a:r>
            <a:r>
              <a:rPr lang="es-ES" sz="2400" b="1" dirty="0">
                <a:effectLst/>
                <a:latin typeface="+mj-lt"/>
                <a:ea typeface="Calibri" panose="020F0502020204030204" pitchFamily="34" charset="0"/>
                <a:cs typeface="Biome" panose="020B0503030204020804" pitchFamily="34" charset="0"/>
              </a:rPr>
              <a:t>.</a:t>
            </a:r>
            <a:br>
              <a:rPr lang="es-ES" sz="2400" b="1" dirty="0">
                <a:effectLst/>
                <a:latin typeface="+mj-lt"/>
                <a:ea typeface="Calibri" panose="020F0502020204030204" pitchFamily="34" charset="0"/>
                <a:cs typeface="Biome" panose="020B0503030204020804" pitchFamily="34" charset="0"/>
              </a:rPr>
            </a:br>
            <a:br>
              <a:rPr lang="es-ES" sz="2400" b="1" dirty="0">
                <a:effectLst/>
                <a:latin typeface="+mj-lt"/>
                <a:ea typeface="Calibri" panose="020F0502020204030204" pitchFamily="34" charset="0"/>
                <a:cs typeface="Biome" panose="020B0503030204020804" pitchFamily="34" charset="0"/>
              </a:rPr>
            </a:br>
            <a:r>
              <a:rPr lang="es-ES" sz="2400" b="1" dirty="0" err="1">
                <a:effectLst/>
                <a:latin typeface="+mj-lt"/>
                <a:ea typeface="Calibri" panose="020F0502020204030204" pitchFamily="34" charset="0"/>
                <a:cs typeface="Biome" panose="020B0503030204020804" pitchFamily="34" charset="0"/>
              </a:rPr>
              <a:t>All</a:t>
            </a:r>
            <a:r>
              <a:rPr lang="es-ES" sz="2400" b="1" dirty="0">
                <a:effectLst/>
                <a:latin typeface="+mj-lt"/>
                <a:ea typeface="Calibri" panose="020F0502020204030204" pitchFamily="34" charset="0"/>
                <a:cs typeface="Biome" panose="020B0503030204020804" pitchFamily="34" charset="0"/>
              </a:rPr>
              <a:t> </a:t>
            </a:r>
            <a:r>
              <a:rPr lang="es-ES" sz="2400" b="1" dirty="0" err="1">
                <a:effectLst/>
                <a:latin typeface="+mj-lt"/>
                <a:ea typeface="Calibri" panose="020F0502020204030204" pitchFamily="34" charset="0"/>
                <a:cs typeface="Biome" panose="020B0503030204020804" pitchFamily="34" charset="0"/>
              </a:rPr>
              <a:t>information</a:t>
            </a:r>
            <a:r>
              <a:rPr lang="es-ES" sz="2400" b="1" dirty="0">
                <a:effectLst/>
                <a:latin typeface="+mj-lt"/>
                <a:ea typeface="Calibri" panose="020F0502020204030204" pitchFamily="34" charset="0"/>
                <a:cs typeface="Biome" panose="020B0503030204020804" pitchFamily="34" charset="0"/>
              </a:rPr>
              <a:t> </a:t>
            </a:r>
            <a:r>
              <a:rPr lang="es-ES" sz="2400" b="1" dirty="0" err="1">
                <a:effectLst/>
                <a:latin typeface="+mj-lt"/>
                <a:ea typeface="Calibri" panose="020F0502020204030204" pitchFamily="34" charset="0"/>
                <a:cs typeface="Biome" panose="020B0503030204020804" pitchFamily="34" charset="0"/>
              </a:rPr>
              <a:t>about</a:t>
            </a:r>
            <a:r>
              <a:rPr lang="es-ES" sz="2400" b="1" dirty="0">
                <a:effectLst/>
                <a:latin typeface="+mj-lt"/>
                <a:ea typeface="Calibri" panose="020F0502020204030204" pitchFamily="34" charset="0"/>
                <a:cs typeface="Biome" panose="020B0503030204020804" pitchFamily="34" charset="0"/>
              </a:rPr>
              <a:t> COVID-19 </a:t>
            </a:r>
            <a:r>
              <a:rPr lang="es-ES" sz="2400" b="1" dirty="0" err="1">
                <a:effectLst/>
                <a:latin typeface="+mj-lt"/>
                <a:ea typeface="Calibri" panose="020F0502020204030204" pitchFamily="34" charset="0"/>
                <a:cs typeface="Biome" panose="020B0503030204020804" pitchFamily="34" charset="0"/>
              </a:rPr>
              <a:t>should</a:t>
            </a:r>
            <a:r>
              <a:rPr lang="es-ES" sz="2400" b="1" dirty="0">
                <a:effectLst/>
                <a:latin typeface="+mj-lt"/>
                <a:ea typeface="Calibri" panose="020F0502020204030204" pitchFamily="34" charset="0"/>
                <a:cs typeface="Biome" panose="020B0503030204020804" pitchFamily="34" charset="0"/>
              </a:rPr>
              <a:t> be </a:t>
            </a:r>
            <a:r>
              <a:rPr lang="es-ES" sz="2400" b="1" dirty="0" err="1">
                <a:effectLst/>
                <a:latin typeface="+mj-lt"/>
                <a:ea typeface="Calibri" panose="020F0502020204030204" pitchFamily="34" charset="0"/>
                <a:cs typeface="Biome" panose="020B0503030204020804" pitchFamily="34" charset="0"/>
              </a:rPr>
              <a:t>accessible</a:t>
            </a:r>
            <a:r>
              <a:rPr lang="es-ES" sz="2400" b="1" dirty="0">
                <a:effectLst/>
                <a:latin typeface="+mj-lt"/>
                <a:ea typeface="Calibri" panose="020F0502020204030204" pitchFamily="34" charset="0"/>
                <a:cs typeface="Biome" panose="020B0503030204020804" pitchFamily="34" charset="0"/>
              </a:rPr>
              <a:t> and </a:t>
            </a:r>
            <a:r>
              <a:rPr lang="es-ES" sz="2400" b="1" dirty="0" err="1">
                <a:effectLst/>
                <a:latin typeface="+mj-lt"/>
                <a:ea typeface="Calibri" panose="020F0502020204030204" pitchFamily="34" charset="0"/>
                <a:cs typeface="Biome" panose="020B0503030204020804" pitchFamily="34" charset="0"/>
              </a:rPr>
              <a:t>available</a:t>
            </a:r>
            <a:r>
              <a:rPr lang="es-ES" sz="2400" b="1" dirty="0">
                <a:effectLst/>
                <a:latin typeface="+mj-lt"/>
                <a:ea typeface="Calibri" panose="020F0502020204030204" pitchFamily="34" charset="0"/>
                <a:cs typeface="Biome" panose="020B0503030204020804" pitchFamily="34" charset="0"/>
              </a:rPr>
              <a:t> in </a:t>
            </a:r>
            <a:r>
              <a:rPr lang="es-ES" sz="2400" b="1" dirty="0" err="1">
                <a:effectLst/>
                <a:latin typeface="+mj-lt"/>
                <a:ea typeface="Calibri" panose="020F0502020204030204" pitchFamily="34" charset="0"/>
                <a:cs typeface="Biome" panose="020B0503030204020804" pitchFamily="34" charset="0"/>
              </a:rPr>
              <a:t>multiple</a:t>
            </a:r>
            <a:r>
              <a:rPr lang="es-ES" sz="2400" b="1" dirty="0">
                <a:effectLst/>
                <a:latin typeface="+mj-lt"/>
                <a:ea typeface="Calibri" panose="020F0502020204030204" pitchFamily="34" charset="0"/>
                <a:cs typeface="Biome" panose="020B0503030204020804" pitchFamily="34" charset="0"/>
              </a:rPr>
              <a:t> </a:t>
            </a:r>
            <a:r>
              <a:rPr lang="es-ES" sz="2400" b="1" dirty="0" err="1">
                <a:effectLst/>
                <a:latin typeface="+mj-lt"/>
                <a:ea typeface="Calibri" panose="020F0502020204030204" pitchFamily="34" charset="0"/>
                <a:cs typeface="Biome" panose="020B0503030204020804" pitchFamily="34" charset="0"/>
              </a:rPr>
              <a:t>languages</a:t>
            </a:r>
            <a:r>
              <a:rPr lang="es-ES" sz="2400" b="1" dirty="0">
                <a:effectLst/>
                <a:latin typeface="+mj-lt"/>
                <a:ea typeface="Calibri" panose="020F0502020204030204" pitchFamily="34" charset="0"/>
                <a:cs typeface="Biome" panose="020B0503030204020804" pitchFamily="34" charset="0"/>
              </a:rPr>
              <a:t>, </a:t>
            </a:r>
            <a:r>
              <a:rPr lang="es-ES" sz="2400" b="1" dirty="0" err="1">
                <a:effectLst/>
                <a:latin typeface="+mj-lt"/>
                <a:ea typeface="Calibri" panose="020F0502020204030204" pitchFamily="34" charset="0"/>
                <a:cs typeface="Biome" panose="020B0503030204020804" pitchFamily="34" charset="0"/>
              </a:rPr>
              <a:t>including</a:t>
            </a:r>
            <a:r>
              <a:rPr lang="es-ES" sz="2400" b="1" dirty="0">
                <a:effectLst/>
                <a:latin typeface="+mj-lt"/>
                <a:ea typeface="Calibri" panose="020F0502020204030204" pitchFamily="34" charset="0"/>
                <a:cs typeface="Biome" panose="020B0503030204020804" pitchFamily="34" charset="0"/>
              </a:rPr>
              <a:t> </a:t>
            </a:r>
            <a:r>
              <a:rPr lang="es-ES" sz="2400" b="1" dirty="0" err="1">
                <a:effectLst/>
                <a:latin typeface="+mj-lt"/>
                <a:ea typeface="Calibri" panose="020F0502020204030204" pitchFamily="34" charset="0"/>
                <a:cs typeface="Biome" panose="020B0503030204020804" pitchFamily="34" charset="0"/>
              </a:rPr>
              <a:t>for</a:t>
            </a:r>
            <a:r>
              <a:rPr lang="es-ES" sz="2400" b="1" dirty="0">
                <a:effectLst/>
                <a:latin typeface="+mj-lt"/>
                <a:ea typeface="Calibri" panose="020F0502020204030204" pitchFamily="34" charset="0"/>
                <a:cs typeface="Biome" panose="020B0503030204020804" pitchFamily="34" charset="0"/>
              </a:rPr>
              <a:t> </a:t>
            </a:r>
            <a:r>
              <a:rPr lang="es-ES" sz="2400" b="1" dirty="0" err="1">
                <a:effectLst/>
                <a:latin typeface="+mj-lt"/>
                <a:ea typeface="Calibri" panose="020F0502020204030204" pitchFamily="34" charset="0"/>
                <a:cs typeface="Biome" panose="020B0503030204020804" pitchFamily="34" charset="0"/>
              </a:rPr>
              <a:t>those</a:t>
            </a:r>
            <a:r>
              <a:rPr lang="es-ES" sz="2400" b="1" dirty="0">
                <a:effectLst/>
                <a:latin typeface="+mj-lt"/>
                <a:ea typeface="Calibri" panose="020F0502020204030204" pitchFamily="34" charset="0"/>
                <a:cs typeface="Biome" panose="020B0503030204020804" pitchFamily="34" charset="0"/>
              </a:rPr>
              <a:t> </a:t>
            </a:r>
            <a:r>
              <a:rPr lang="es-ES" sz="2400" b="1" dirty="0" err="1">
                <a:effectLst/>
                <a:latin typeface="+mj-lt"/>
                <a:ea typeface="Calibri" panose="020F0502020204030204" pitchFamily="34" charset="0"/>
                <a:cs typeface="Biome" panose="020B0503030204020804" pitchFamily="34" charset="0"/>
              </a:rPr>
              <a:t>with</a:t>
            </a:r>
            <a:r>
              <a:rPr lang="es-ES" sz="2400" b="1" dirty="0">
                <a:effectLst/>
                <a:latin typeface="+mj-lt"/>
                <a:ea typeface="Calibri" panose="020F0502020204030204" pitchFamily="34" charset="0"/>
                <a:cs typeface="Biome" panose="020B0503030204020804" pitchFamily="34" charset="0"/>
              </a:rPr>
              <a:t> </a:t>
            </a:r>
            <a:r>
              <a:rPr lang="es-ES" sz="2400" b="1" dirty="0" err="1">
                <a:effectLst/>
                <a:latin typeface="+mj-lt"/>
                <a:ea typeface="Calibri" panose="020F0502020204030204" pitchFamily="34" charset="0"/>
                <a:cs typeface="Biome" panose="020B0503030204020804" pitchFamily="34" charset="0"/>
              </a:rPr>
              <a:t>low</a:t>
            </a:r>
            <a:r>
              <a:rPr lang="es-ES" sz="2400" b="1" dirty="0">
                <a:effectLst/>
                <a:latin typeface="+mj-lt"/>
                <a:ea typeface="Calibri" panose="020F0502020204030204" pitchFamily="34" charset="0"/>
                <a:cs typeface="Biome" panose="020B0503030204020804" pitchFamily="34" charset="0"/>
              </a:rPr>
              <a:t> </a:t>
            </a:r>
            <a:r>
              <a:rPr lang="es-ES" sz="2400" b="1" dirty="0" err="1">
                <a:effectLst/>
                <a:latin typeface="+mj-lt"/>
                <a:ea typeface="Calibri" panose="020F0502020204030204" pitchFamily="34" charset="0"/>
                <a:cs typeface="Biome" panose="020B0503030204020804" pitchFamily="34" charset="0"/>
              </a:rPr>
              <a:t>or</a:t>
            </a:r>
            <a:r>
              <a:rPr lang="es-ES" sz="2400" b="1" dirty="0">
                <a:effectLst/>
                <a:latin typeface="+mj-lt"/>
                <a:ea typeface="Calibri" panose="020F0502020204030204" pitchFamily="34" charset="0"/>
                <a:cs typeface="Biome" panose="020B0503030204020804" pitchFamily="34" charset="0"/>
              </a:rPr>
              <a:t> no </a:t>
            </a:r>
            <a:r>
              <a:rPr lang="es-ES" sz="2400" b="1" dirty="0" err="1">
                <a:effectLst/>
                <a:latin typeface="+mj-lt"/>
                <a:ea typeface="Calibri" panose="020F0502020204030204" pitchFamily="34" charset="0"/>
                <a:cs typeface="Biome" panose="020B0503030204020804" pitchFamily="34" charset="0"/>
              </a:rPr>
              <a:t>literacy</a:t>
            </a:r>
            <a:r>
              <a:rPr lang="es-ES" sz="2400" b="1" dirty="0">
                <a:effectLst/>
                <a:latin typeface="+mj-lt"/>
                <a:ea typeface="Calibri" panose="020F0502020204030204" pitchFamily="34" charset="0"/>
                <a:cs typeface="Biome" panose="020B0503030204020804" pitchFamily="34" charset="0"/>
              </a:rPr>
              <a:t>.</a:t>
            </a:r>
            <a:br>
              <a:rPr lang="es-ES" sz="2400" b="1" dirty="0">
                <a:effectLst/>
                <a:latin typeface="+mj-lt"/>
                <a:ea typeface="Calibri" panose="020F0502020204030204" pitchFamily="34" charset="0"/>
                <a:cs typeface="Biome" panose="020B0503030204020804" pitchFamily="34" charset="0"/>
              </a:rPr>
            </a:br>
            <a:br>
              <a:rPr lang="es-ES" sz="2400" b="1" dirty="0">
                <a:effectLst/>
                <a:latin typeface="+mj-lt"/>
                <a:ea typeface="Calibri" panose="020F0502020204030204" pitchFamily="34" charset="0"/>
                <a:cs typeface="Biome" panose="020B0503030204020804" pitchFamily="34" charset="0"/>
              </a:rPr>
            </a:br>
            <a:r>
              <a:rPr lang="es-ES" sz="2400" b="1" dirty="0" err="1">
                <a:effectLst/>
                <a:latin typeface="+mj-lt"/>
                <a:ea typeface="Calibri" panose="020F0502020204030204" pitchFamily="34" charset="0"/>
                <a:cs typeface="Biome" panose="020B0503030204020804" pitchFamily="34" charset="0"/>
              </a:rPr>
              <a:t>Health</a:t>
            </a:r>
            <a:r>
              <a:rPr lang="es-ES" sz="2400" b="1" dirty="0">
                <a:effectLst/>
                <a:latin typeface="+mj-lt"/>
                <a:ea typeface="Calibri" panose="020F0502020204030204" pitchFamily="34" charset="0"/>
                <a:cs typeface="Biome" panose="020B0503030204020804" pitchFamily="34" charset="0"/>
              </a:rPr>
              <a:t> data </a:t>
            </a:r>
            <a:r>
              <a:rPr lang="es-ES" sz="2400" b="1" dirty="0" err="1">
                <a:effectLst/>
                <a:latin typeface="+mj-lt"/>
                <a:ea typeface="Calibri" panose="020F0502020204030204" pitchFamily="34" charset="0"/>
                <a:cs typeface="Biome" panose="020B0503030204020804" pitchFamily="34" charset="0"/>
              </a:rPr>
              <a:t>is</a:t>
            </a:r>
            <a:r>
              <a:rPr lang="es-ES" sz="2400" b="1" dirty="0">
                <a:effectLst/>
                <a:latin typeface="+mj-lt"/>
                <a:ea typeface="Calibri" panose="020F0502020204030204" pitchFamily="34" charset="0"/>
                <a:cs typeface="Biome" panose="020B0503030204020804" pitchFamily="34" charset="0"/>
              </a:rPr>
              <a:t> </a:t>
            </a:r>
            <a:r>
              <a:rPr lang="es-ES" sz="2400" b="1" dirty="0" err="1">
                <a:effectLst/>
                <a:latin typeface="+mj-lt"/>
                <a:ea typeface="Calibri" panose="020F0502020204030204" pitchFamily="34" charset="0"/>
                <a:cs typeface="Biome" panose="020B0503030204020804" pitchFamily="34" charset="0"/>
              </a:rPr>
              <a:t>particularly</a:t>
            </a:r>
            <a:r>
              <a:rPr lang="es-ES" sz="2400" b="1" dirty="0">
                <a:effectLst/>
                <a:latin typeface="+mj-lt"/>
                <a:ea typeface="Calibri" panose="020F0502020204030204" pitchFamily="34" charset="0"/>
                <a:cs typeface="Biome" panose="020B0503030204020804" pitchFamily="34" charset="0"/>
              </a:rPr>
              <a:t> </a:t>
            </a:r>
            <a:r>
              <a:rPr lang="es-ES" sz="2400" b="1" dirty="0" err="1">
                <a:effectLst/>
                <a:latin typeface="+mj-lt"/>
                <a:ea typeface="Calibri" panose="020F0502020204030204" pitchFamily="34" charset="0"/>
                <a:cs typeface="Biome" panose="020B0503030204020804" pitchFamily="34" charset="0"/>
              </a:rPr>
              <a:t>sensitive</a:t>
            </a:r>
            <a:r>
              <a:rPr lang="es-ES" sz="2400" b="1" dirty="0">
                <a:effectLst/>
                <a:latin typeface="+mj-lt"/>
                <a:ea typeface="Calibri" panose="020F0502020204030204" pitchFamily="34" charset="0"/>
                <a:cs typeface="Biome" panose="020B0503030204020804" pitchFamily="34" charset="0"/>
              </a:rPr>
              <a:t>, and </a:t>
            </a:r>
            <a:r>
              <a:rPr lang="es-ES" sz="2400" b="1" dirty="0" err="1">
                <a:effectLst/>
                <a:latin typeface="+mj-lt"/>
                <a:ea typeface="Calibri" panose="020F0502020204030204" pitchFamily="34" charset="0"/>
                <a:cs typeface="Biome" panose="020B0503030204020804" pitchFamily="34" charset="0"/>
              </a:rPr>
              <a:t>the</a:t>
            </a:r>
            <a:r>
              <a:rPr lang="es-ES" sz="2400" b="1" dirty="0">
                <a:effectLst/>
                <a:latin typeface="+mj-lt"/>
                <a:ea typeface="Calibri" panose="020F0502020204030204" pitchFamily="34" charset="0"/>
                <a:cs typeface="Biome" panose="020B0503030204020804" pitchFamily="34" charset="0"/>
              </a:rPr>
              <a:t> </a:t>
            </a:r>
            <a:r>
              <a:rPr lang="es-ES" sz="2400" b="1" dirty="0" err="1">
                <a:effectLst/>
                <a:latin typeface="+mj-lt"/>
                <a:ea typeface="Calibri" panose="020F0502020204030204" pitchFamily="34" charset="0"/>
                <a:cs typeface="Biome" panose="020B0503030204020804" pitchFamily="34" charset="0"/>
              </a:rPr>
              <a:t>publication</a:t>
            </a:r>
            <a:r>
              <a:rPr lang="es-ES" sz="2400" b="1" dirty="0">
                <a:effectLst/>
                <a:latin typeface="+mj-lt"/>
                <a:ea typeface="Calibri" panose="020F0502020204030204" pitchFamily="34" charset="0"/>
                <a:cs typeface="Biome" panose="020B0503030204020804" pitchFamily="34" charset="0"/>
              </a:rPr>
              <a:t> </a:t>
            </a:r>
            <a:r>
              <a:rPr lang="es-ES" sz="2400" b="1" dirty="0" err="1">
                <a:effectLst/>
                <a:latin typeface="+mj-lt"/>
                <a:ea typeface="Calibri" panose="020F0502020204030204" pitchFamily="34" charset="0"/>
                <a:cs typeface="Biome" panose="020B0503030204020804" pitchFamily="34" charset="0"/>
              </a:rPr>
              <a:t>of</a:t>
            </a:r>
            <a:r>
              <a:rPr lang="es-ES" sz="2400" b="1" dirty="0">
                <a:effectLst/>
                <a:latin typeface="+mj-lt"/>
                <a:ea typeface="Calibri" panose="020F0502020204030204" pitchFamily="34" charset="0"/>
                <a:cs typeface="Biome" panose="020B0503030204020804" pitchFamily="34" charset="0"/>
              </a:rPr>
              <a:t> </a:t>
            </a:r>
            <a:r>
              <a:rPr lang="es-ES" sz="2400" b="1" dirty="0" err="1">
                <a:effectLst/>
                <a:latin typeface="+mj-lt"/>
                <a:ea typeface="Calibri" panose="020F0502020204030204" pitchFamily="34" charset="0"/>
                <a:cs typeface="Biome" panose="020B0503030204020804" pitchFamily="34" charset="0"/>
              </a:rPr>
              <a:t>information</a:t>
            </a:r>
            <a:r>
              <a:rPr lang="es-ES" sz="2400" b="1" dirty="0">
                <a:effectLst/>
                <a:latin typeface="+mj-lt"/>
                <a:ea typeface="Calibri" panose="020F0502020204030204" pitchFamily="34" charset="0"/>
                <a:cs typeface="Biome" panose="020B0503030204020804" pitchFamily="34" charset="0"/>
              </a:rPr>
              <a:t> online can pose a </a:t>
            </a:r>
            <a:r>
              <a:rPr lang="es-ES" sz="2400" b="1" dirty="0" err="1">
                <a:effectLst/>
                <a:latin typeface="+mj-lt"/>
                <a:ea typeface="Calibri" panose="020F0502020204030204" pitchFamily="34" charset="0"/>
                <a:cs typeface="Biome" panose="020B0503030204020804" pitchFamily="34" charset="0"/>
              </a:rPr>
              <a:t>significant</a:t>
            </a:r>
            <a:r>
              <a:rPr lang="es-ES" sz="2400" b="1" dirty="0">
                <a:effectLst/>
                <a:latin typeface="+mj-lt"/>
                <a:ea typeface="Calibri" panose="020F0502020204030204" pitchFamily="34" charset="0"/>
                <a:cs typeface="Biome" panose="020B0503030204020804" pitchFamily="34" charset="0"/>
              </a:rPr>
              <a:t> </a:t>
            </a:r>
            <a:r>
              <a:rPr lang="es-ES" sz="2400" b="1" dirty="0" err="1">
                <a:effectLst/>
                <a:latin typeface="+mj-lt"/>
                <a:ea typeface="Calibri" panose="020F0502020204030204" pitchFamily="34" charset="0"/>
                <a:cs typeface="Biome" panose="020B0503030204020804" pitchFamily="34" charset="0"/>
              </a:rPr>
              <a:t>risk</a:t>
            </a:r>
            <a:r>
              <a:rPr lang="es-ES" sz="2400" b="1" dirty="0">
                <a:effectLst/>
                <a:latin typeface="+mj-lt"/>
                <a:ea typeface="Calibri" panose="020F0502020204030204" pitchFamily="34" charset="0"/>
                <a:cs typeface="Biome" panose="020B0503030204020804" pitchFamily="34" charset="0"/>
              </a:rPr>
              <a:t> </a:t>
            </a:r>
            <a:r>
              <a:rPr lang="es-ES" sz="2400" b="1" dirty="0" err="1">
                <a:effectLst/>
                <a:latin typeface="+mj-lt"/>
                <a:ea typeface="Calibri" panose="020F0502020204030204" pitchFamily="34" charset="0"/>
                <a:cs typeface="Biome" panose="020B0503030204020804" pitchFamily="34" charset="0"/>
              </a:rPr>
              <a:t>to</a:t>
            </a:r>
            <a:r>
              <a:rPr lang="es-ES" sz="2400" b="1" dirty="0">
                <a:effectLst/>
                <a:latin typeface="+mj-lt"/>
                <a:ea typeface="Calibri" panose="020F0502020204030204" pitchFamily="34" charset="0"/>
                <a:cs typeface="Biome" panose="020B0503030204020804" pitchFamily="34" charset="0"/>
              </a:rPr>
              <a:t> </a:t>
            </a:r>
            <a:r>
              <a:rPr lang="es-ES" sz="2400" b="1" dirty="0" err="1">
                <a:effectLst/>
                <a:latin typeface="+mj-lt"/>
                <a:ea typeface="Calibri" panose="020F0502020204030204" pitchFamily="34" charset="0"/>
                <a:cs typeface="Biome" panose="020B0503030204020804" pitchFamily="34" charset="0"/>
              </a:rPr>
              <a:t>affected</a:t>
            </a:r>
            <a:r>
              <a:rPr lang="es-ES" sz="2400" b="1" dirty="0">
                <a:effectLst/>
                <a:latin typeface="+mj-lt"/>
                <a:ea typeface="Calibri" panose="020F0502020204030204" pitchFamily="34" charset="0"/>
                <a:cs typeface="Biome" panose="020B0503030204020804" pitchFamily="34" charset="0"/>
              </a:rPr>
              <a:t> </a:t>
            </a:r>
            <a:r>
              <a:rPr lang="es-ES" sz="2400" b="1" dirty="0" err="1">
                <a:effectLst/>
                <a:latin typeface="+mj-lt"/>
                <a:ea typeface="Calibri" panose="020F0502020204030204" pitchFamily="34" charset="0"/>
                <a:cs typeface="Biome" panose="020B0503030204020804" pitchFamily="34" charset="0"/>
              </a:rPr>
              <a:t>persons</a:t>
            </a:r>
            <a:r>
              <a:rPr lang="es-ES" sz="2400" b="1" dirty="0">
                <a:effectLst/>
                <a:latin typeface="+mj-lt"/>
                <a:ea typeface="Calibri" panose="020F0502020204030204" pitchFamily="34" charset="0"/>
                <a:cs typeface="Biome" panose="020B0503030204020804" pitchFamily="34" charset="0"/>
              </a:rPr>
              <a:t> and in particular </a:t>
            </a:r>
            <a:r>
              <a:rPr lang="es-ES" sz="2400" b="1" dirty="0" err="1">
                <a:effectLst/>
                <a:latin typeface="+mj-lt"/>
                <a:ea typeface="Calibri" panose="020F0502020204030204" pitchFamily="34" charset="0"/>
                <a:cs typeface="Biome" panose="020B0503030204020804" pitchFamily="34" charset="0"/>
              </a:rPr>
              <a:t>people</a:t>
            </a:r>
            <a:r>
              <a:rPr lang="es-ES" sz="2400" b="1" dirty="0">
                <a:effectLst/>
                <a:latin typeface="+mj-lt"/>
                <a:ea typeface="Calibri" panose="020F0502020204030204" pitchFamily="34" charset="0"/>
                <a:cs typeface="Biome" panose="020B0503030204020804" pitchFamily="34" charset="0"/>
              </a:rPr>
              <a:t> </a:t>
            </a:r>
            <a:r>
              <a:rPr lang="es-ES" sz="2400" b="1" dirty="0" err="1">
                <a:effectLst/>
                <a:latin typeface="+mj-lt"/>
                <a:ea typeface="Calibri" panose="020F0502020204030204" pitchFamily="34" charset="0"/>
                <a:cs typeface="Biome" panose="020B0503030204020804" pitchFamily="34" charset="0"/>
              </a:rPr>
              <a:t>who</a:t>
            </a:r>
            <a:r>
              <a:rPr lang="es-ES" sz="2400" b="1" dirty="0">
                <a:effectLst/>
                <a:latin typeface="+mj-lt"/>
                <a:ea typeface="Calibri" panose="020F0502020204030204" pitchFamily="34" charset="0"/>
                <a:cs typeface="Biome" panose="020B0503030204020804" pitchFamily="34" charset="0"/>
              </a:rPr>
              <a:t> are </a:t>
            </a:r>
            <a:r>
              <a:rPr lang="es-ES" sz="2400" b="1" dirty="0" err="1">
                <a:effectLst/>
                <a:latin typeface="+mj-lt"/>
                <a:ea typeface="Calibri" panose="020F0502020204030204" pitchFamily="34" charset="0"/>
                <a:cs typeface="Biome" panose="020B0503030204020804" pitchFamily="34" charset="0"/>
              </a:rPr>
              <a:t>already</a:t>
            </a:r>
            <a:r>
              <a:rPr lang="es-ES" sz="2400" b="1" dirty="0">
                <a:effectLst/>
                <a:latin typeface="+mj-lt"/>
                <a:ea typeface="Calibri" panose="020F0502020204030204" pitchFamily="34" charset="0"/>
                <a:cs typeface="Biome" panose="020B0503030204020804" pitchFamily="34" charset="0"/>
              </a:rPr>
              <a:t> in positions </a:t>
            </a:r>
            <a:r>
              <a:rPr lang="es-ES" sz="2400" b="1" dirty="0" err="1">
                <a:effectLst/>
                <a:latin typeface="+mj-lt"/>
                <a:ea typeface="Calibri" panose="020F0502020204030204" pitchFamily="34" charset="0"/>
                <a:cs typeface="Biome" panose="020B0503030204020804" pitchFamily="34" charset="0"/>
              </a:rPr>
              <a:t>of</a:t>
            </a:r>
            <a:r>
              <a:rPr lang="es-ES" sz="2400" b="1" dirty="0">
                <a:effectLst/>
                <a:latin typeface="+mj-lt"/>
                <a:ea typeface="Calibri" panose="020F0502020204030204" pitchFamily="34" charset="0"/>
                <a:cs typeface="Biome" panose="020B0503030204020804" pitchFamily="34" charset="0"/>
              </a:rPr>
              <a:t> </a:t>
            </a:r>
            <a:r>
              <a:rPr lang="es-ES" sz="2400" b="1" dirty="0" err="1">
                <a:effectLst/>
                <a:latin typeface="+mj-lt"/>
                <a:ea typeface="Calibri" panose="020F0502020204030204" pitchFamily="34" charset="0"/>
                <a:cs typeface="Biome" panose="020B0503030204020804" pitchFamily="34" charset="0"/>
              </a:rPr>
              <a:t>vulnerability</a:t>
            </a:r>
            <a:r>
              <a:rPr lang="es-ES" sz="2400" b="1" dirty="0">
                <a:effectLst/>
                <a:latin typeface="+mj-lt"/>
                <a:ea typeface="Calibri" panose="020F0502020204030204" pitchFamily="34" charset="0"/>
                <a:cs typeface="Biome" panose="020B0503030204020804" pitchFamily="34" charset="0"/>
              </a:rPr>
              <a:t> </a:t>
            </a:r>
            <a:r>
              <a:rPr lang="es-ES" sz="2400" b="1" dirty="0" err="1">
                <a:effectLst/>
                <a:latin typeface="+mj-lt"/>
                <a:ea typeface="Calibri" panose="020F0502020204030204" pitchFamily="34" charset="0"/>
                <a:cs typeface="Biome" panose="020B0503030204020804" pitchFamily="34" charset="0"/>
              </a:rPr>
              <a:t>or</a:t>
            </a:r>
            <a:r>
              <a:rPr lang="es-ES" sz="2400" b="1" dirty="0">
                <a:effectLst/>
                <a:latin typeface="+mj-lt"/>
                <a:ea typeface="Calibri" panose="020F0502020204030204" pitchFamily="34" charset="0"/>
                <a:cs typeface="Biome" panose="020B0503030204020804" pitchFamily="34" charset="0"/>
              </a:rPr>
              <a:t> </a:t>
            </a:r>
            <a:r>
              <a:rPr lang="es-ES" sz="2400" b="1" dirty="0" err="1">
                <a:effectLst/>
                <a:latin typeface="+mj-lt"/>
                <a:ea typeface="Calibri" panose="020F0502020204030204" pitchFamily="34" charset="0"/>
                <a:cs typeface="Biome" panose="020B0503030204020804" pitchFamily="34" charset="0"/>
              </a:rPr>
              <a:t>marginalization</a:t>
            </a:r>
            <a:r>
              <a:rPr lang="es-ES" sz="2400" b="1" dirty="0">
                <a:effectLst/>
                <a:latin typeface="+mj-lt"/>
                <a:ea typeface="Calibri" panose="020F0502020204030204" pitchFamily="34" charset="0"/>
                <a:cs typeface="Biome" panose="020B0503030204020804" pitchFamily="34" charset="0"/>
              </a:rPr>
              <a:t> in </a:t>
            </a:r>
            <a:r>
              <a:rPr lang="es-ES" sz="2400" b="1" dirty="0" err="1">
                <a:effectLst/>
                <a:latin typeface="+mj-lt"/>
                <a:ea typeface="Calibri" panose="020F0502020204030204" pitchFamily="34" charset="0"/>
                <a:cs typeface="Biome" panose="020B0503030204020804" pitchFamily="34" charset="0"/>
              </a:rPr>
              <a:t>society</a:t>
            </a:r>
            <a:r>
              <a:rPr lang="es-ES" sz="2400" b="1" dirty="0">
                <a:effectLst/>
                <a:latin typeface="+mj-lt"/>
                <a:ea typeface="Calibri" panose="020F0502020204030204" pitchFamily="34" charset="0"/>
                <a:cs typeface="Biome" panose="020B0503030204020804" pitchFamily="34" charset="0"/>
              </a:rPr>
              <a:t>. </a:t>
            </a:r>
            <a:r>
              <a:rPr lang="es-ES" sz="2400" b="1" dirty="0" err="1">
                <a:effectLst/>
                <a:latin typeface="+mj-lt"/>
                <a:ea typeface="Calibri" panose="020F0502020204030204" pitchFamily="34" charset="0"/>
                <a:cs typeface="Biome" panose="020B0503030204020804" pitchFamily="34" charset="0"/>
              </a:rPr>
              <a:t>Rights-based</a:t>
            </a:r>
            <a:r>
              <a:rPr lang="es-ES" sz="2400" b="1" dirty="0">
                <a:effectLst/>
                <a:latin typeface="+mj-lt"/>
                <a:ea typeface="Calibri" panose="020F0502020204030204" pitchFamily="34" charset="0"/>
                <a:cs typeface="Biome" panose="020B0503030204020804" pitchFamily="34" charset="0"/>
              </a:rPr>
              <a:t> legal </a:t>
            </a:r>
            <a:r>
              <a:rPr lang="es-ES" sz="2400" b="1" dirty="0" err="1">
                <a:effectLst/>
                <a:latin typeface="+mj-lt"/>
                <a:ea typeface="Calibri" panose="020F0502020204030204" pitchFamily="34" charset="0"/>
                <a:cs typeface="Biome" panose="020B0503030204020804" pitchFamily="34" charset="0"/>
              </a:rPr>
              <a:t>safeguards</a:t>
            </a:r>
            <a:r>
              <a:rPr lang="es-ES" sz="2400" b="1" dirty="0">
                <a:effectLst/>
                <a:latin typeface="+mj-lt"/>
                <a:ea typeface="Calibri" panose="020F0502020204030204" pitchFamily="34" charset="0"/>
                <a:cs typeface="Biome" panose="020B0503030204020804" pitchFamily="34" charset="0"/>
              </a:rPr>
              <a:t> </a:t>
            </a:r>
            <a:r>
              <a:rPr lang="es-ES" sz="2400" b="1" dirty="0" err="1">
                <a:effectLst/>
                <a:latin typeface="+mj-lt"/>
                <a:ea typeface="Calibri" panose="020F0502020204030204" pitchFamily="34" charset="0"/>
                <a:cs typeface="Biome" panose="020B0503030204020804" pitchFamily="34" charset="0"/>
              </a:rPr>
              <a:t>should</a:t>
            </a:r>
            <a:r>
              <a:rPr lang="es-ES" sz="2400" b="1" dirty="0">
                <a:effectLst/>
                <a:latin typeface="+mj-lt"/>
                <a:ea typeface="Calibri" panose="020F0502020204030204" pitchFamily="34" charset="0"/>
                <a:cs typeface="Biome" panose="020B0503030204020804" pitchFamily="34" charset="0"/>
              </a:rPr>
              <a:t> </a:t>
            </a:r>
            <a:r>
              <a:rPr lang="es-ES" sz="2400" b="1" dirty="0" err="1">
                <a:effectLst/>
                <a:latin typeface="+mj-lt"/>
                <a:ea typeface="Calibri" panose="020F0502020204030204" pitchFamily="34" charset="0"/>
                <a:cs typeface="Biome" panose="020B0503030204020804" pitchFamily="34" charset="0"/>
              </a:rPr>
              <a:t>govern</a:t>
            </a:r>
            <a:r>
              <a:rPr lang="es-ES" sz="2400" b="1" dirty="0">
                <a:effectLst/>
                <a:latin typeface="+mj-lt"/>
                <a:ea typeface="Calibri" panose="020F0502020204030204" pitchFamily="34" charset="0"/>
                <a:cs typeface="Biome" panose="020B0503030204020804" pitchFamily="34" charset="0"/>
              </a:rPr>
              <a:t> </a:t>
            </a:r>
            <a:r>
              <a:rPr lang="es-ES" sz="2400" b="1" dirty="0" err="1">
                <a:effectLst/>
                <a:latin typeface="+mj-lt"/>
                <a:ea typeface="Calibri" panose="020F0502020204030204" pitchFamily="34" charset="0"/>
                <a:cs typeface="Biome" panose="020B0503030204020804" pitchFamily="34" charset="0"/>
              </a:rPr>
              <a:t>the</a:t>
            </a:r>
            <a:r>
              <a:rPr lang="es-ES" sz="2400" b="1" dirty="0">
                <a:effectLst/>
                <a:latin typeface="+mj-lt"/>
                <a:ea typeface="Calibri" panose="020F0502020204030204" pitchFamily="34" charset="0"/>
                <a:cs typeface="Biome" panose="020B0503030204020804" pitchFamily="34" charset="0"/>
              </a:rPr>
              <a:t> </a:t>
            </a:r>
            <a:r>
              <a:rPr lang="es-ES" sz="2400" b="1" dirty="0" err="1">
                <a:effectLst/>
                <a:latin typeface="+mj-lt"/>
                <a:ea typeface="Calibri" panose="020F0502020204030204" pitchFamily="34" charset="0"/>
                <a:cs typeface="Biome" panose="020B0503030204020804" pitchFamily="34" charset="0"/>
              </a:rPr>
              <a:t>appropriate</a:t>
            </a:r>
            <a:r>
              <a:rPr lang="es-ES" sz="2400" b="1" dirty="0">
                <a:effectLst/>
                <a:latin typeface="+mj-lt"/>
                <a:ea typeface="Calibri" panose="020F0502020204030204" pitchFamily="34" charset="0"/>
                <a:cs typeface="Biome" panose="020B0503030204020804" pitchFamily="34" charset="0"/>
              </a:rPr>
              <a:t> use and </a:t>
            </a:r>
            <a:r>
              <a:rPr lang="es-ES" sz="2400" b="1" dirty="0" err="1">
                <a:effectLst/>
                <a:latin typeface="+mj-lt"/>
                <a:ea typeface="Calibri" panose="020F0502020204030204" pitchFamily="34" charset="0"/>
                <a:cs typeface="Biome" panose="020B0503030204020804" pitchFamily="34" charset="0"/>
              </a:rPr>
              <a:t>handling</a:t>
            </a:r>
            <a:r>
              <a:rPr lang="es-ES" sz="2400" b="1" dirty="0">
                <a:effectLst/>
                <a:latin typeface="+mj-lt"/>
                <a:ea typeface="Calibri" panose="020F0502020204030204" pitchFamily="34" charset="0"/>
                <a:cs typeface="Biome" panose="020B0503030204020804" pitchFamily="34" charset="0"/>
              </a:rPr>
              <a:t> </a:t>
            </a:r>
            <a:r>
              <a:rPr lang="es-ES" sz="2400" b="1" dirty="0" err="1">
                <a:effectLst/>
                <a:latin typeface="+mj-lt"/>
                <a:ea typeface="Calibri" panose="020F0502020204030204" pitchFamily="34" charset="0"/>
                <a:cs typeface="Biome" panose="020B0503030204020804" pitchFamily="34" charset="0"/>
              </a:rPr>
              <a:t>of</a:t>
            </a:r>
            <a:r>
              <a:rPr lang="es-ES" sz="2400" b="1" dirty="0">
                <a:effectLst/>
                <a:latin typeface="+mj-lt"/>
                <a:ea typeface="Calibri" panose="020F0502020204030204" pitchFamily="34" charset="0"/>
                <a:cs typeface="Biome" panose="020B0503030204020804" pitchFamily="34" charset="0"/>
              </a:rPr>
              <a:t> personal </a:t>
            </a:r>
            <a:r>
              <a:rPr lang="es-ES" sz="2400" b="1" dirty="0" err="1">
                <a:effectLst/>
                <a:latin typeface="+mj-lt"/>
                <a:ea typeface="Calibri" panose="020F0502020204030204" pitchFamily="34" charset="0"/>
                <a:cs typeface="Biome" panose="020B0503030204020804" pitchFamily="34" charset="0"/>
              </a:rPr>
              <a:t>health</a:t>
            </a:r>
            <a:r>
              <a:rPr lang="es-ES" sz="2400" b="1" dirty="0">
                <a:effectLst/>
                <a:latin typeface="+mj-lt"/>
                <a:ea typeface="Calibri" panose="020F0502020204030204" pitchFamily="34" charset="0"/>
                <a:cs typeface="Biome" panose="020B0503030204020804" pitchFamily="34" charset="0"/>
              </a:rPr>
              <a:t> data.</a:t>
            </a:r>
            <a:endParaRPr lang="es-ES" sz="2400" b="1" dirty="0">
              <a:latin typeface="+mj-lt"/>
              <a:cs typeface="Biome" panose="020B0503030204020804" pitchFamily="34" charset="0"/>
            </a:endParaRPr>
          </a:p>
        </p:txBody>
      </p:sp>
    </p:spTree>
    <p:extLst>
      <p:ext uri="{BB962C8B-B14F-4D97-AF65-F5344CB8AC3E}">
        <p14:creationId xmlns:p14="http://schemas.microsoft.com/office/powerpoint/2010/main" val="2204784668"/>
      </p:ext>
    </p:extLst>
  </p:cSld>
  <p:clrMapOvr>
    <a:masterClrMapping/>
  </p:clrMapOvr>
</p:sld>
</file>

<file path=ppt/theme/theme1.xml><?xml version="1.0" encoding="utf-8"?>
<a:theme xmlns:a="http://schemas.openxmlformats.org/drawingml/2006/main" name="Sector">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Slice</Template>
  <TotalTime>13614</TotalTime>
  <Words>5814</Words>
  <Application>Microsoft Office PowerPoint</Application>
  <PresentationFormat>Panorámica</PresentationFormat>
  <Paragraphs>249</Paragraphs>
  <Slides>47</Slides>
  <Notes>0</Notes>
  <HiddenSlides>0</HiddenSlides>
  <MMClips>0</MMClips>
  <ScaleCrop>false</ScaleCrop>
  <HeadingPairs>
    <vt:vector size="6" baseType="variant">
      <vt:variant>
        <vt:lpstr>Fuentes usadas</vt:lpstr>
      </vt:variant>
      <vt:variant>
        <vt:i4>15</vt:i4>
      </vt:variant>
      <vt:variant>
        <vt:lpstr>Tema</vt:lpstr>
      </vt:variant>
      <vt:variant>
        <vt:i4>1</vt:i4>
      </vt:variant>
      <vt:variant>
        <vt:lpstr>Títulos de diapositiva</vt:lpstr>
      </vt:variant>
      <vt:variant>
        <vt:i4>47</vt:i4>
      </vt:variant>
    </vt:vector>
  </HeadingPairs>
  <TitlesOfParts>
    <vt:vector size="63" baseType="lpstr">
      <vt:lpstr>Arial</vt:lpstr>
      <vt:lpstr>Arial</vt:lpstr>
      <vt:lpstr>Biome</vt:lpstr>
      <vt:lpstr>Calibri</vt:lpstr>
      <vt:lpstr>Century Gothic</vt:lpstr>
      <vt:lpstr>Courier</vt:lpstr>
      <vt:lpstr>Gadugi</vt:lpstr>
      <vt:lpstr>Georgia</vt:lpstr>
      <vt:lpstr>Grotesque</vt:lpstr>
      <vt:lpstr>Open Sans</vt:lpstr>
      <vt:lpstr>open_sansregular</vt:lpstr>
      <vt:lpstr>Symbol</vt:lpstr>
      <vt:lpstr>Tahoma</vt:lpstr>
      <vt:lpstr>Times New Roman</vt:lpstr>
      <vt:lpstr>Wingdings 3</vt:lpstr>
      <vt:lpstr>Sector</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Theorical Principles that inspire it:  Responsibility and solidarity. Comprehensive and integral management  Of migration. Cooperation with third states (origin and transit stateS). EFFECTIVE PRINCIPLES: hard border control, outsourcing , utilitarian approach of people (talent as a requirement for entry and authorization) and voluntary character of solidarity measures: flexibility in solidarity                                                                                           facts: * Member States issued around 3 million first residence permits to third-country nationals in 2019. * Since 2015, 600,000 people have been rescued at sea by Member States within Frontex operations *In 2019, the main reason for a first residence permit being issued in the EU was for employment-related reasons (1.2 million first residence permits). </vt:lpstr>
      <vt:lpstr>Presentación de PowerPoint</vt:lpstr>
      <vt:lpstr>- Conference on the future of Europe (2021) The Conference on the Future of Europe is a proposal of the European Commission and the European Parliament, announced in the end of 2019, with the aim of looking at the medium to long term future of the EU and what reforms should be made to its policies and institutions.  - IMMIGRATION AS A FALSE CAUSE OF THE EUROPEAN CRISIS: ITS ELECTORAL USE in times of globalization  The Global Compact for Safe, Orderly and Regular Migration. three of the five states that voted against the Pact at the United Nations General Assembly in December 2018 were members of the EU, as well as five of the 12 countries that abstained (Austria, Hungary, Poland, Estonia, Bulgaria, Republic Czech)   -</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Achievements since the CURRENT pact of 2008</vt:lpstr>
      <vt:lpstr>-Governance of the Schengen area. -Establishment of the European Border Surveillance System (Eurosur) to prevent cross-border crime. New tasks and resources provided to the Frontex Agency.  Comission EU: Steps were also made in the field of return policy using best practices by Member States and operational cooperation across the EU and in the fight against the exploitation of immigrants.  For the period 2014-2020, two new funds: · The Asylum, Migration and Integration Fund (FAMI); and  · the Fund for Internal Security (FSI).   1st-5th Annual Report on Immigration and Asylum (2009-2013).   </vt:lpstr>
      <vt:lpstr>PREMISes of New PACT A fresh start on migration: Building confidence and striking a new balance between responsibility and solidarity </vt:lpstr>
      <vt:lpstr>PREMISes of New PACT A fresh start on migration: Building confidence and striking a new balance between responsibility and solidarity </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NEW BALANCE TO RECONCILE THE TENSIONS BETWEEN THE RULE OF LAW (CONSTITUTIONAL JURISPRUDENCE. INTERNATIONAL TREATIES, IN PARTICULAR THE ECHR AND JURISPRUDENCE OF THE ECHR), THE ECONOMIC CAPACITY OF THE EU AND THE STATES AND THE “CLOSED SOCIETY”.   What society do we want: INCLUSIVE OR closed? Immigration: elections, education and europe. The dimensions of citizenship.   What do EUROPEANS want to be in the global context?   Were we ready to make individual and collective sacrifices to achieve a democratic, inclusive and competitive Europe?  These questions must be answered for us (as professor, students and cityzens).</vt:lpstr>
      <vt:lpst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EXPERTO</dc:creator>
  <cp:lastModifiedBy>Joaquin F. Alles</cp:lastModifiedBy>
  <cp:revision>183</cp:revision>
  <cp:lastPrinted>2021-04-17T15:42:24Z</cp:lastPrinted>
  <dcterms:created xsi:type="dcterms:W3CDTF">2021-03-20T15:01:07Z</dcterms:created>
  <dcterms:modified xsi:type="dcterms:W3CDTF">2021-04-26T12:51:34Z</dcterms:modified>
</cp:coreProperties>
</file>